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1"/>
  </p:notesMasterIdLst>
  <p:handoutMasterIdLst>
    <p:handoutMasterId r:id="rId32"/>
  </p:handoutMasterIdLst>
  <p:sldIdLst>
    <p:sldId id="340" r:id="rId2"/>
    <p:sldId id="339" r:id="rId3"/>
    <p:sldId id="341" r:id="rId4"/>
    <p:sldId id="342" r:id="rId5"/>
    <p:sldId id="257" r:id="rId6"/>
    <p:sldId id="355" r:id="rId7"/>
    <p:sldId id="331" r:id="rId8"/>
    <p:sldId id="263" r:id="rId9"/>
    <p:sldId id="322" r:id="rId10"/>
    <p:sldId id="315" r:id="rId11"/>
    <p:sldId id="258" r:id="rId12"/>
    <p:sldId id="349" r:id="rId13"/>
    <p:sldId id="344" r:id="rId14"/>
    <p:sldId id="345" r:id="rId15"/>
    <p:sldId id="324" r:id="rId16"/>
    <p:sldId id="325" r:id="rId17"/>
    <p:sldId id="334" r:id="rId18"/>
    <p:sldId id="338" r:id="rId19"/>
    <p:sldId id="335" r:id="rId20"/>
    <p:sldId id="336" r:id="rId21"/>
    <p:sldId id="346" r:id="rId22"/>
    <p:sldId id="347" r:id="rId23"/>
    <p:sldId id="352" r:id="rId24"/>
    <p:sldId id="353" r:id="rId25"/>
    <p:sldId id="356" r:id="rId26"/>
    <p:sldId id="359" r:id="rId27"/>
    <p:sldId id="360" r:id="rId28"/>
    <p:sldId id="361" r:id="rId29"/>
    <p:sldId id="337" r:id="rId30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/>
  </p:cmAuthor>
  <p:cmAuthor id="2" name="Mariam Khergiani" initials="MK" lastIdx="1" clrIdx="1"/>
  <p:cmAuthor id="3" name="Nino Vardosanidze" initials="N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323"/>
    <a:srgbClr val="E46E6E"/>
    <a:srgbClr val="E9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9343" autoAdjust="0"/>
  </p:normalViewPr>
  <p:slideViewPr>
    <p:cSldViewPr>
      <p:cViewPr varScale="1">
        <p:scale>
          <a:sx n="58" d="100"/>
          <a:sy n="58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9EA2A-842D-4A4E-9BA2-09ED84F09772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2495A6-0827-41C9-A63D-C420B297C859}">
      <dgm:prSet phldrT="[Text]" custT="1"/>
      <dgm:spPr/>
      <dgm:t>
        <a:bodyPr/>
        <a:lstStyle/>
        <a:p>
          <a:r>
            <a:rPr lang="ka-GE" sz="1700" dirty="0" smtClean="0"/>
            <a:t> </a:t>
          </a:r>
          <a:endParaRPr lang="en-US" sz="1700" dirty="0"/>
        </a:p>
      </dgm:t>
    </dgm:pt>
    <dgm:pt modelId="{49981FAB-6482-4A14-B827-460BF34249CD}" type="parTrans" cxnId="{506499A5-2951-4668-82C1-318BA16649D8}">
      <dgm:prSet/>
      <dgm:spPr/>
      <dgm:t>
        <a:bodyPr/>
        <a:lstStyle/>
        <a:p>
          <a:endParaRPr lang="en-US" sz="1700"/>
        </a:p>
      </dgm:t>
    </dgm:pt>
    <dgm:pt modelId="{65AD6E4C-BEE7-4A6F-A7BD-F170E6DDD382}" type="sibTrans" cxnId="{506499A5-2951-4668-82C1-318BA16649D8}">
      <dgm:prSet/>
      <dgm:spPr/>
      <dgm:t>
        <a:bodyPr/>
        <a:lstStyle/>
        <a:p>
          <a:endParaRPr lang="en-US" sz="1700"/>
        </a:p>
      </dgm:t>
    </dgm:pt>
    <dgm:pt modelId="{EFC0A8A6-F904-4584-8BC9-FE38A01329E1}">
      <dgm:prSet phldrT="[Text]" custT="1"/>
      <dgm:spPr/>
      <dgm:t>
        <a:bodyPr/>
        <a:lstStyle/>
        <a:p>
          <a:r>
            <a:rPr lang="ka-GE" sz="1700" dirty="0" smtClean="0"/>
            <a:t>ბაღდათის მუნიციპალიტეტი (2012-2013 წწ)</a:t>
          </a:r>
          <a:endParaRPr lang="en-US" sz="1700" dirty="0"/>
        </a:p>
      </dgm:t>
    </dgm:pt>
    <dgm:pt modelId="{0D2C1C8B-CA15-4793-BAC1-F229FAEBD306}" type="parTrans" cxnId="{9154D365-C1F2-4DAB-9907-AEC7CE8CDF16}">
      <dgm:prSet/>
      <dgm:spPr/>
      <dgm:t>
        <a:bodyPr/>
        <a:lstStyle/>
        <a:p>
          <a:endParaRPr lang="en-US" sz="1700"/>
        </a:p>
      </dgm:t>
    </dgm:pt>
    <dgm:pt modelId="{DC292BCC-CB36-49A0-9898-DB4A0EDE5CEE}" type="sibTrans" cxnId="{9154D365-C1F2-4DAB-9907-AEC7CE8CDF16}">
      <dgm:prSet/>
      <dgm:spPr/>
      <dgm:t>
        <a:bodyPr/>
        <a:lstStyle/>
        <a:p>
          <a:endParaRPr lang="en-US" sz="1700"/>
        </a:p>
      </dgm:t>
    </dgm:pt>
    <dgm:pt modelId="{E7393466-6EBC-4101-9FAD-D036E5240528}">
      <dgm:prSet phldrT="[Text]" custT="1"/>
      <dgm:spPr/>
      <dgm:t>
        <a:bodyPr/>
        <a:lstStyle/>
        <a:p>
          <a:r>
            <a:rPr lang="ka-GE" sz="1700" dirty="0" smtClean="0"/>
            <a:t> </a:t>
          </a:r>
          <a:endParaRPr lang="en-US" sz="1700" dirty="0"/>
        </a:p>
      </dgm:t>
    </dgm:pt>
    <dgm:pt modelId="{FC25BF4E-20FC-47BC-A7A5-11DBE5D5F130}" type="parTrans" cxnId="{BDAE19E3-9A73-4B2B-906E-7E9B15C49D26}">
      <dgm:prSet/>
      <dgm:spPr/>
      <dgm:t>
        <a:bodyPr/>
        <a:lstStyle/>
        <a:p>
          <a:endParaRPr lang="en-US" sz="1700"/>
        </a:p>
      </dgm:t>
    </dgm:pt>
    <dgm:pt modelId="{93735DB2-266E-4F1B-BF81-277F8CFF1D42}" type="sibTrans" cxnId="{BDAE19E3-9A73-4B2B-906E-7E9B15C49D26}">
      <dgm:prSet/>
      <dgm:spPr/>
      <dgm:t>
        <a:bodyPr/>
        <a:lstStyle/>
        <a:p>
          <a:endParaRPr lang="en-US" sz="1700"/>
        </a:p>
      </dgm:t>
    </dgm:pt>
    <dgm:pt modelId="{4E2C73F2-DA1F-4131-8DAE-F606B8ADC7A5}">
      <dgm:prSet phldrT="[Text]" custT="1"/>
      <dgm:spPr/>
      <dgm:t>
        <a:bodyPr/>
        <a:lstStyle/>
        <a:p>
          <a:r>
            <a:rPr lang="ka-GE" sz="1700" dirty="0" smtClean="0"/>
            <a:t>სამტრედიის მუნიციპალიტეტი (2012-2013  წწ)</a:t>
          </a:r>
          <a:endParaRPr lang="en-US" sz="1700" dirty="0"/>
        </a:p>
      </dgm:t>
    </dgm:pt>
    <dgm:pt modelId="{EC036AA5-2AA3-4A14-97F8-65D06D04FDD6}" type="parTrans" cxnId="{C4C579D6-A9E6-4A81-BB8F-CF8D0A8AADC2}">
      <dgm:prSet/>
      <dgm:spPr/>
      <dgm:t>
        <a:bodyPr/>
        <a:lstStyle/>
        <a:p>
          <a:endParaRPr lang="en-US" sz="1700"/>
        </a:p>
      </dgm:t>
    </dgm:pt>
    <dgm:pt modelId="{C796355A-8944-4C6E-94E8-C39A808C56FE}" type="sibTrans" cxnId="{C4C579D6-A9E6-4A81-BB8F-CF8D0A8AADC2}">
      <dgm:prSet/>
      <dgm:spPr/>
      <dgm:t>
        <a:bodyPr/>
        <a:lstStyle/>
        <a:p>
          <a:endParaRPr lang="en-US" sz="1700"/>
        </a:p>
      </dgm:t>
    </dgm:pt>
    <dgm:pt modelId="{77EF098F-B04C-42B0-93F8-33524554F41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700"/>
        </a:p>
      </dgm:t>
    </dgm:pt>
    <dgm:pt modelId="{A4FB2EE7-7136-4D1C-9BA5-E967688CF789}" type="parTrans" cxnId="{DF70959F-8DED-4180-B615-BFBAD2A8EB0B}">
      <dgm:prSet/>
      <dgm:spPr/>
      <dgm:t>
        <a:bodyPr/>
        <a:lstStyle/>
        <a:p>
          <a:endParaRPr lang="en-US" sz="1700"/>
        </a:p>
      </dgm:t>
    </dgm:pt>
    <dgm:pt modelId="{C1E804D4-D753-4B46-8368-F2C092C8310A}" type="sibTrans" cxnId="{DF70959F-8DED-4180-B615-BFBAD2A8EB0B}">
      <dgm:prSet/>
      <dgm:spPr/>
      <dgm:t>
        <a:bodyPr/>
        <a:lstStyle/>
        <a:p>
          <a:endParaRPr lang="en-US" sz="1700"/>
        </a:p>
      </dgm:t>
    </dgm:pt>
    <dgm:pt modelId="{8E6AE425-ADBF-4CAE-AD78-E396B26AA926}">
      <dgm:prSet custT="1"/>
      <dgm:spPr/>
      <dgm:t>
        <a:bodyPr/>
        <a:lstStyle/>
        <a:p>
          <a:endParaRPr lang="en-US" sz="1700"/>
        </a:p>
      </dgm:t>
    </dgm:pt>
    <dgm:pt modelId="{347556EF-1C88-4794-93D3-0FDDBFAC129F}" type="parTrans" cxnId="{A073D91B-A429-4711-B84B-D5A5966ADAC3}">
      <dgm:prSet/>
      <dgm:spPr/>
      <dgm:t>
        <a:bodyPr/>
        <a:lstStyle/>
        <a:p>
          <a:endParaRPr lang="en-US" sz="1700"/>
        </a:p>
      </dgm:t>
    </dgm:pt>
    <dgm:pt modelId="{30F3A736-9A02-480F-B791-3597596D5A30}" type="sibTrans" cxnId="{A073D91B-A429-4711-B84B-D5A5966ADAC3}">
      <dgm:prSet/>
      <dgm:spPr/>
      <dgm:t>
        <a:bodyPr/>
        <a:lstStyle/>
        <a:p>
          <a:endParaRPr lang="en-US" sz="1700"/>
        </a:p>
      </dgm:t>
    </dgm:pt>
    <dgm:pt modelId="{E4D4E3FF-0A1A-40B3-823F-001BBD7FF026}">
      <dgm:prSet custT="1"/>
      <dgm:spPr/>
      <dgm:t>
        <a:bodyPr/>
        <a:lstStyle/>
        <a:p>
          <a:endParaRPr lang="en-US" sz="1700"/>
        </a:p>
      </dgm:t>
    </dgm:pt>
    <dgm:pt modelId="{9D8F0B0E-B9C2-4D27-B6FE-87F76AB3F728}" type="parTrans" cxnId="{0A4B5BE0-B39D-4222-A437-0B4E31A08429}">
      <dgm:prSet/>
      <dgm:spPr/>
      <dgm:t>
        <a:bodyPr/>
        <a:lstStyle/>
        <a:p>
          <a:endParaRPr lang="en-US" sz="1700"/>
        </a:p>
      </dgm:t>
    </dgm:pt>
    <dgm:pt modelId="{2E70B1DC-9B70-418C-B646-276B628CB176}" type="sibTrans" cxnId="{0A4B5BE0-B39D-4222-A437-0B4E31A08429}">
      <dgm:prSet/>
      <dgm:spPr/>
      <dgm:t>
        <a:bodyPr/>
        <a:lstStyle/>
        <a:p>
          <a:endParaRPr lang="en-US" sz="1700"/>
        </a:p>
      </dgm:t>
    </dgm:pt>
    <dgm:pt modelId="{2F5B086B-EC70-4A02-8FCE-7E24FEB53F3A}">
      <dgm:prSet custT="1"/>
      <dgm:spPr/>
      <dgm:t>
        <a:bodyPr/>
        <a:lstStyle/>
        <a:p>
          <a:r>
            <a:rPr lang="ka-GE" sz="1700" dirty="0" smtClean="0"/>
            <a:t>საჩხერის მუნიციპალიტეტი (2012-2013 წწ) </a:t>
          </a:r>
          <a:endParaRPr lang="en-US" sz="1700" dirty="0"/>
        </a:p>
      </dgm:t>
    </dgm:pt>
    <dgm:pt modelId="{C426458E-EEEF-45FF-99AB-075BF93EFB8E}" type="parTrans" cxnId="{D458B52A-48AE-4D9E-9AD4-E2649B0F7445}">
      <dgm:prSet/>
      <dgm:spPr/>
      <dgm:t>
        <a:bodyPr/>
        <a:lstStyle/>
        <a:p>
          <a:endParaRPr lang="en-US" sz="1700"/>
        </a:p>
      </dgm:t>
    </dgm:pt>
    <dgm:pt modelId="{46D58543-7029-49D3-AB35-7CAC41A11D09}" type="sibTrans" cxnId="{D458B52A-48AE-4D9E-9AD4-E2649B0F7445}">
      <dgm:prSet/>
      <dgm:spPr/>
      <dgm:t>
        <a:bodyPr/>
        <a:lstStyle/>
        <a:p>
          <a:endParaRPr lang="en-US" sz="1700"/>
        </a:p>
      </dgm:t>
    </dgm:pt>
    <dgm:pt modelId="{5440268F-EBB6-49C5-9852-0B5DC9FEBFE1}">
      <dgm:prSet custT="1"/>
      <dgm:spPr/>
      <dgm:t>
        <a:bodyPr/>
        <a:lstStyle/>
        <a:p>
          <a:r>
            <a:rPr lang="ka-GE" sz="1700" dirty="0" smtClean="0"/>
            <a:t>ჭიათურის მუნიციპალიტეტი (2010-2012 წწ) </a:t>
          </a:r>
          <a:endParaRPr lang="en-US" sz="1700" dirty="0"/>
        </a:p>
      </dgm:t>
    </dgm:pt>
    <dgm:pt modelId="{5750C770-6926-43B1-B615-E209580CC355}" type="parTrans" cxnId="{FBBE6CC5-7C9E-48D5-88F2-A58AB2DB35A9}">
      <dgm:prSet/>
      <dgm:spPr/>
      <dgm:t>
        <a:bodyPr/>
        <a:lstStyle/>
        <a:p>
          <a:endParaRPr lang="en-US" sz="1700"/>
        </a:p>
      </dgm:t>
    </dgm:pt>
    <dgm:pt modelId="{A5D0D302-CC75-4BF7-A618-5D506727F41F}" type="sibTrans" cxnId="{FBBE6CC5-7C9E-48D5-88F2-A58AB2DB35A9}">
      <dgm:prSet/>
      <dgm:spPr/>
      <dgm:t>
        <a:bodyPr/>
        <a:lstStyle/>
        <a:p>
          <a:endParaRPr lang="en-US" sz="1700"/>
        </a:p>
      </dgm:t>
    </dgm:pt>
    <dgm:pt modelId="{22946C45-6C07-4537-9997-E841B781B76D}">
      <dgm:prSet custT="1"/>
      <dgm:spPr/>
      <dgm:t>
        <a:bodyPr/>
        <a:lstStyle/>
        <a:p>
          <a:r>
            <a:rPr lang="ka-GE" sz="1700" dirty="0" smtClean="0"/>
            <a:t>წყალტუბოს მუნიციპალიტეტი (2010-2012 წწ) </a:t>
          </a:r>
          <a:endParaRPr lang="en-US" sz="1700" dirty="0"/>
        </a:p>
      </dgm:t>
    </dgm:pt>
    <dgm:pt modelId="{0A1CD18A-E007-44B2-9149-009380801627}" type="parTrans" cxnId="{5C241ED5-F290-4952-817E-9E343EE51513}">
      <dgm:prSet/>
      <dgm:spPr/>
      <dgm:t>
        <a:bodyPr/>
        <a:lstStyle/>
        <a:p>
          <a:endParaRPr lang="en-US" sz="1700"/>
        </a:p>
      </dgm:t>
    </dgm:pt>
    <dgm:pt modelId="{0FF740CF-3408-4A59-8C22-63E193AE7B1F}" type="sibTrans" cxnId="{5C241ED5-F290-4952-817E-9E343EE51513}">
      <dgm:prSet/>
      <dgm:spPr/>
      <dgm:t>
        <a:bodyPr/>
        <a:lstStyle/>
        <a:p>
          <a:endParaRPr lang="en-US" sz="1700"/>
        </a:p>
      </dgm:t>
    </dgm:pt>
    <dgm:pt modelId="{8C7B7520-9A76-4CF6-8564-D09F86F0E3CA}">
      <dgm:prSet/>
      <dgm:spPr/>
      <dgm:t>
        <a:bodyPr/>
        <a:lstStyle/>
        <a:p>
          <a:endParaRPr lang="en-US" dirty="0"/>
        </a:p>
      </dgm:t>
    </dgm:pt>
    <dgm:pt modelId="{1D5D441F-790E-4E0B-BD7D-7F1F9A70D430}" type="parTrans" cxnId="{9C1B658D-B2B4-4BD0-8D75-1FA08B884B23}">
      <dgm:prSet/>
      <dgm:spPr/>
      <dgm:t>
        <a:bodyPr/>
        <a:lstStyle/>
        <a:p>
          <a:endParaRPr lang="en-US"/>
        </a:p>
      </dgm:t>
    </dgm:pt>
    <dgm:pt modelId="{91CCA157-1B41-44FC-8EB5-86CAAE6BA584}" type="sibTrans" cxnId="{9C1B658D-B2B4-4BD0-8D75-1FA08B884B23}">
      <dgm:prSet/>
      <dgm:spPr/>
      <dgm:t>
        <a:bodyPr/>
        <a:lstStyle/>
        <a:p>
          <a:endParaRPr lang="en-US"/>
        </a:p>
      </dgm:t>
    </dgm:pt>
    <dgm:pt modelId="{52073808-0441-40EF-B1AA-B990AAE85CC8}">
      <dgm:prSet custT="1"/>
      <dgm:spPr/>
      <dgm:t>
        <a:bodyPr/>
        <a:lstStyle/>
        <a:p>
          <a:r>
            <a:rPr lang="ka-GE" sz="1700" dirty="0" smtClean="0"/>
            <a:t>ხარაგაულის მუნიციპალიტეტი (2013-2014 წწ და 2015 წლის 6 თვე)</a:t>
          </a:r>
          <a:endParaRPr lang="en-US" sz="1700" dirty="0"/>
        </a:p>
      </dgm:t>
    </dgm:pt>
    <dgm:pt modelId="{F2AE8731-2F77-4933-833F-345A1C64ED12}" type="parTrans" cxnId="{90297CA0-0250-4212-A6D7-CB9C2799B963}">
      <dgm:prSet/>
      <dgm:spPr/>
      <dgm:t>
        <a:bodyPr/>
        <a:lstStyle/>
        <a:p>
          <a:endParaRPr lang="en-US"/>
        </a:p>
      </dgm:t>
    </dgm:pt>
    <dgm:pt modelId="{72A54F94-A19A-4776-8225-891101A2E316}" type="sibTrans" cxnId="{90297CA0-0250-4212-A6D7-CB9C2799B963}">
      <dgm:prSet/>
      <dgm:spPr/>
      <dgm:t>
        <a:bodyPr/>
        <a:lstStyle/>
        <a:p>
          <a:endParaRPr lang="en-US"/>
        </a:p>
      </dgm:t>
    </dgm:pt>
    <dgm:pt modelId="{2C17F8B0-A9FA-442F-A6A2-410D2186EDF6}" type="pres">
      <dgm:prSet presAssocID="{E3E9EA2A-842D-4A4E-9BA2-09ED84F097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E40C8-56C7-43B0-A71D-40D764E3C220}" type="pres">
      <dgm:prSet presAssocID="{77EF098F-B04C-42B0-93F8-33524554F410}" presName="composite" presStyleCnt="0"/>
      <dgm:spPr/>
      <dgm:t>
        <a:bodyPr/>
        <a:lstStyle/>
        <a:p>
          <a:endParaRPr lang="en-US"/>
        </a:p>
      </dgm:t>
    </dgm:pt>
    <dgm:pt modelId="{39465798-3EC0-498A-BD5A-3B0A1050E087}" type="pres">
      <dgm:prSet presAssocID="{77EF098F-B04C-42B0-93F8-33524554F41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D75A2-BAAF-4440-9E51-860363239A4A}" type="pres">
      <dgm:prSet presAssocID="{77EF098F-B04C-42B0-93F8-33524554F410}" presName="descendantText" presStyleLbl="alignAcc1" presStyleIdx="0" presStyleCnt="6" custScaleX="93563" custScaleY="7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B0E6C-0DD9-4EAF-8642-7BC9B8453DA7}" type="pres">
      <dgm:prSet presAssocID="{C1E804D4-D753-4B46-8368-F2C092C8310A}" presName="sp" presStyleCnt="0"/>
      <dgm:spPr/>
      <dgm:t>
        <a:bodyPr/>
        <a:lstStyle/>
        <a:p>
          <a:endParaRPr lang="en-US"/>
        </a:p>
      </dgm:t>
    </dgm:pt>
    <dgm:pt modelId="{2D35685D-CD18-480C-88E3-9D42E30C8655}" type="pres">
      <dgm:prSet presAssocID="{8E6AE425-ADBF-4CAE-AD78-E396B26AA926}" presName="composite" presStyleCnt="0"/>
      <dgm:spPr/>
      <dgm:t>
        <a:bodyPr/>
        <a:lstStyle/>
        <a:p>
          <a:endParaRPr lang="en-US"/>
        </a:p>
      </dgm:t>
    </dgm:pt>
    <dgm:pt modelId="{4BEBB0B4-BF7F-4677-8A1D-6AE9EADA2C96}" type="pres">
      <dgm:prSet presAssocID="{8E6AE425-ADBF-4CAE-AD78-E396B26AA92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9D197-98BF-4C01-90AD-53C5982FDD0C}" type="pres">
      <dgm:prSet presAssocID="{8E6AE425-ADBF-4CAE-AD78-E396B26AA926}" presName="descendantText" presStyleLbl="alignAcc1" presStyleIdx="1" presStyleCnt="6" custScaleX="93987" custScaleY="83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C8B2B-1E19-4F18-97F2-464557FE0F02}" type="pres">
      <dgm:prSet presAssocID="{30F3A736-9A02-480F-B791-3597596D5A30}" presName="sp" presStyleCnt="0"/>
      <dgm:spPr/>
      <dgm:t>
        <a:bodyPr/>
        <a:lstStyle/>
        <a:p>
          <a:endParaRPr lang="en-US"/>
        </a:p>
      </dgm:t>
    </dgm:pt>
    <dgm:pt modelId="{5D4F1606-C86C-45FA-A0A8-A98565F0007B}" type="pres">
      <dgm:prSet presAssocID="{E4D4E3FF-0A1A-40B3-823F-001BBD7FF026}" presName="composite" presStyleCnt="0"/>
      <dgm:spPr/>
      <dgm:t>
        <a:bodyPr/>
        <a:lstStyle/>
        <a:p>
          <a:endParaRPr lang="en-US"/>
        </a:p>
      </dgm:t>
    </dgm:pt>
    <dgm:pt modelId="{1CF39218-5814-46D6-BE75-373F08E6DD8F}" type="pres">
      <dgm:prSet presAssocID="{E4D4E3FF-0A1A-40B3-823F-001BBD7FF02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6AB7E-52E8-4909-B024-E141ABB90AD1}" type="pres">
      <dgm:prSet presAssocID="{E4D4E3FF-0A1A-40B3-823F-001BBD7FF026}" presName="descendantText" presStyleLbl="alignAcc1" presStyleIdx="2" presStyleCnt="6" custScaleX="94197" custScaleY="91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5D863-3F65-4B74-91C0-BCB2764647EE}" type="pres">
      <dgm:prSet presAssocID="{2E70B1DC-9B70-418C-B646-276B628CB176}" presName="sp" presStyleCnt="0"/>
      <dgm:spPr/>
      <dgm:t>
        <a:bodyPr/>
        <a:lstStyle/>
        <a:p>
          <a:endParaRPr lang="en-US"/>
        </a:p>
      </dgm:t>
    </dgm:pt>
    <dgm:pt modelId="{0AAA255C-3BD9-4AB4-B6AA-9A237CADA89F}" type="pres">
      <dgm:prSet presAssocID="{B12495A6-0827-41C9-A63D-C420B297C859}" presName="composite" presStyleCnt="0"/>
      <dgm:spPr/>
      <dgm:t>
        <a:bodyPr/>
        <a:lstStyle/>
        <a:p>
          <a:endParaRPr lang="en-US"/>
        </a:p>
      </dgm:t>
    </dgm:pt>
    <dgm:pt modelId="{5F794B63-9F48-44F2-A193-60C2DCE94942}" type="pres">
      <dgm:prSet presAssocID="{B12495A6-0827-41C9-A63D-C420B297C85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558BA-E9E4-4DBC-B448-516BBC1E8FF0}" type="pres">
      <dgm:prSet presAssocID="{B12495A6-0827-41C9-A63D-C420B297C859}" presName="descendantText" presStyleLbl="alignAcc1" presStyleIdx="3" presStyleCnt="6" custScaleX="93985" custScaleY="100000" custLinFactNeighborX="78" custLinFactNeighborY="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D101F-A6CF-48B3-B3BA-8602F7E890B9}" type="pres">
      <dgm:prSet presAssocID="{65AD6E4C-BEE7-4A6F-A7BD-F170E6DDD382}" presName="sp" presStyleCnt="0"/>
      <dgm:spPr/>
      <dgm:t>
        <a:bodyPr/>
        <a:lstStyle/>
        <a:p>
          <a:endParaRPr lang="en-US"/>
        </a:p>
      </dgm:t>
    </dgm:pt>
    <dgm:pt modelId="{96F65F10-F5EF-405F-A30F-57952658F429}" type="pres">
      <dgm:prSet presAssocID="{E7393466-6EBC-4101-9FAD-D036E5240528}" presName="composite" presStyleCnt="0"/>
      <dgm:spPr/>
      <dgm:t>
        <a:bodyPr/>
        <a:lstStyle/>
        <a:p>
          <a:endParaRPr lang="en-US"/>
        </a:p>
      </dgm:t>
    </dgm:pt>
    <dgm:pt modelId="{3A780D4E-7A21-45F0-AE77-0D4C6A784E0C}" type="pres">
      <dgm:prSet presAssocID="{E7393466-6EBC-4101-9FAD-D036E524052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77D51-B4AD-4913-8314-A82D74F50EF3}" type="pres">
      <dgm:prSet presAssocID="{E7393466-6EBC-4101-9FAD-D036E5240528}" presName="descendantText" presStyleLbl="alignAcc1" presStyleIdx="4" presStyleCnt="6" custScaleX="94073" custLinFactNeighborX="-57" custLinFactNeighborY="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DE298-6F22-428D-A3A1-6A2FCBCABA55}" type="pres">
      <dgm:prSet presAssocID="{93735DB2-266E-4F1B-BF81-277F8CFF1D42}" presName="sp" presStyleCnt="0"/>
      <dgm:spPr/>
      <dgm:t>
        <a:bodyPr/>
        <a:lstStyle/>
        <a:p>
          <a:endParaRPr lang="en-US"/>
        </a:p>
      </dgm:t>
    </dgm:pt>
    <dgm:pt modelId="{271BDBE7-C2D6-4E63-8EDF-1702C48F1519}" type="pres">
      <dgm:prSet presAssocID="{8C7B7520-9A76-4CF6-8564-D09F86F0E3CA}" presName="composite" presStyleCnt="0"/>
      <dgm:spPr/>
      <dgm:t>
        <a:bodyPr/>
        <a:lstStyle/>
        <a:p>
          <a:endParaRPr lang="en-US"/>
        </a:p>
      </dgm:t>
    </dgm:pt>
    <dgm:pt modelId="{F9DF17C6-CFB8-41DD-B3D0-33D738A9E78A}" type="pres">
      <dgm:prSet presAssocID="{8C7B7520-9A76-4CF6-8564-D09F86F0E3C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29652-5F65-4C36-B9BD-FC096ABC5E1A}" type="pres">
      <dgm:prSet presAssocID="{8C7B7520-9A76-4CF6-8564-D09F86F0E3CA}" presName="descendantText" presStyleLbl="alignAcc1" presStyleIdx="5" presStyleCnt="6" custScaleX="93746" custLinFactNeighborX="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E19E3-9A73-4B2B-906E-7E9B15C49D26}" srcId="{E3E9EA2A-842D-4A4E-9BA2-09ED84F09772}" destId="{E7393466-6EBC-4101-9FAD-D036E5240528}" srcOrd="4" destOrd="0" parTransId="{FC25BF4E-20FC-47BC-A7A5-11DBE5D5F130}" sibTransId="{93735DB2-266E-4F1B-BF81-277F8CFF1D42}"/>
    <dgm:cxn modelId="{0564F20F-6214-4BAE-B50F-D64288A228A6}" type="presOf" srcId="{2F5B086B-EC70-4A02-8FCE-7E24FEB53F3A}" destId="{CE7D75A2-BAAF-4440-9E51-860363239A4A}" srcOrd="0" destOrd="0" presId="urn:microsoft.com/office/officeart/2005/8/layout/chevron2"/>
    <dgm:cxn modelId="{D458B52A-48AE-4D9E-9AD4-E2649B0F7445}" srcId="{77EF098F-B04C-42B0-93F8-33524554F410}" destId="{2F5B086B-EC70-4A02-8FCE-7E24FEB53F3A}" srcOrd="0" destOrd="0" parTransId="{C426458E-EEEF-45FF-99AB-075BF93EFB8E}" sibTransId="{46D58543-7029-49D3-AB35-7CAC41A11D09}"/>
    <dgm:cxn modelId="{01E1B9C9-B4E3-4FAE-A6BE-C52D890EB87D}" type="presOf" srcId="{EFC0A8A6-F904-4584-8BC9-FE38A01329E1}" destId="{DCF558BA-E9E4-4DBC-B448-516BBC1E8FF0}" srcOrd="0" destOrd="0" presId="urn:microsoft.com/office/officeart/2005/8/layout/chevron2"/>
    <dgm:cxn modelId="{5E39C034-3863-4B55-ABE0-BA62FA40DD7C}" type="presOf" srcId="{E7393466-6EBC-4101-9FAD-D036E5240528}" destId="{3A780D4E-7A21-45F0-AE77-0D4C6A784E0C}" srcOrd="0" destOrd="0" presId="urn:microsoft.com/office/officeart/2005/8/layout/chevron2"/>
    <dgm:cxn modelId="{9154D365-C1F2-4DAB-9907-AEC7CE8CDF16}" srcId="{B12495A6-0827-41C9-A63D-C420B297C859}" destId="{EFC0A8A6-F904-4584-8BC9-FE38A01329E1}" srcOrd="0" destOrd="0" parTransId="{0D2C1C8B-CA15-4793-BAC1-F229FAEBD306}" sibTransId="{DC292BCC-CB36-49A0-9898-DB4A0EDE5CEE}"/>
    <dgm:cxn modelId="{FBBE6CC5-7C9E-48D5-88F2-A58AB2DB35A9}" srcId="{8E6AE425-ADBF-4CAE-AD78-E396B26AA926}" destId="{5440268F-EBB6-49C5-9852-0B5DC9FEBFE1}" srcOrd="0" destOrd="0" parTransId="{5750C770-6926-43B1-B615-E209580CC355}" sibTransId="{A5D0D302-CC75-4BF7-A618-5D506727F41F}"/>
    <dgm:cxn modelId="{A073D91B-A429-4711-B84B-D5A5966ADAC3}" srcId="{E3E9EA2A-842D-4A4E-9BA2-09ED84F09772}" destId="{8E6AE425-ADBF-4CAE-AD78-E396B26AA926}" srcOrd="1" destOrd="0" parTransId="{347556EF-1C88-4794-93D3-0FDDBFAC129F}" sibTransId="{30F3A736-9A02-480F-B791-3597596D5A30}"/>
    <dgm:cxn modelId="{DF70959F-8DED-4180-B615-BFBAD2A8EB0B}" srcId="{E3E9EA2A-842D-4A4E-9BA2-09ED84F09772}" destId="{77EF098F-B04C-42B0-93F8-33524554F410}" srcOrd="0" destOrd="0" parTransId="{A4FB2EE7-7136-4D1C-9BA5-E967688CF789}" sibTransId="{C1E804D4-D753-4B46-8368-F2C092C8310A}"/>
    <dgm:cxn modelId="{A115C414-B085-4E43-BEB9-5C1273C93261}" type="presOf" srcId="{4E2C73F2-DA1F-4131-8DAE-F606B8ADC7A5}" destId="{CEC77D51-B4AD-4913-8314-A82D74F50EF3}" srcOrd="0" destOrd="0" presId="urn:microsoft.com/office/officeart/2005/8/layout/chevron2"/>
    <dgm:cxn modelId="{29A8E8A5-8CF0-4463-9E8B-1017003F688D}" type="presOf" srcId="{8E6AE425-ADBF-4CAE-AD78-E396B26AA926}" destId="{4BEBB0B4-BF7F-4677-8A1D-6AE9EADA2C96}" srcOrd="0" destOrd="0" presId="urn:microsoft.com/office/officeart/2005/8/layout/chevron2"/>
    <dgm:cxn modelId="{9B01DC6C-C682-41F8-9AAC-D9C20CD84A11}" type="presOf" srcId="{22946C45-6C07-4537-9997-E841B781B76D}" destId="{BAF6AB7E-52E8-4909-B024-E141ABB90AD1}" srcOrd="0" destOrd="0" presId="urn:microsoft.com/office/officeart/2005/8/layout/chevron2"/>
    <dgm:cxn modelId="{506499A5-2951-4668-82C1-318BA16649D8}" srcId="{E3E9EA2A-842D-4A4E-9BA2-09ED84F09772}" destId="{B12495A6-0827-41C9-A63D-C420B297C859}" srcOrd="3" destOrd="0" parTransId="{49981FAB-6482-4A14-B827-460BF34249CD}" sibTransId="{65AD6E4C-BEE7-4A6F-A7BD-F170E6DDD382}"/>
    <dgm:cxn modelId="{2521657E-78AE-45BF-A18B-329ADAA8AB60}" type="presOf" srcId="{E3E9EA2A-842D-4A4E-9BA2-09ED84F09772}" destId="{2C17F8B0-A9FA-442F-A6A2-410D2186EDF6}" srcOrd="0" destOrd="0" presId="urn:microsoft.com/office/officeart/2005/8/layout/chevron2"/>
    <dgm:cxn modelId="{0A4B5BE0-B39D-4222-A437-0B4E31A08429}" srcId="{E3E9EA2A-842D-4A4E-9BA2-09ED84F09772}" destId="{E4D4E3FF-0A1A-40B3-823F-001BBD7FF026}" srcOrd="2" destOrd="0" parTransId="{9D8F0B0E-B9C2-4D27-B6FE-87F76AB3F728}" sibTransId="{2E70B1DC-9B70-418C-B646-276B628CB176}"/>
    <dgm:cxn modelId="{90297CA0-0250-4212-A6D7-CB9C2799B963}" srcId="{8C7B7520-9A76-4CF6-8564-D09F86F0E3CA}" destId="{52073808-0441-40EF-B1AA-B990AAE85CC8}" srcOrd="0" destOrd="0" parTransId="{F2AE8731-2F77-4933-833F-345A1C64ED12}" sibTransId="{72A54F94-A19A-4776-8225-891101A2E316}"/>
    <dgm:cxn modelId="{9C1B658D-B2B4-4BD0-8D75-1FA08B884B23}" srcId="{E3E9EA2A-842D-4A4E-9BA2-09ED84F09772}" destId="{8C7B7520-9A76-4CF6-8564-D09F86F0E3CA}" srcOrd="5" destOrd="0" parTransId="{1D5D441F-790E-4E0B-BD7D-7F1F9A70D430}" sibTransId="{91CCA157-1B41-44FC-8EB5-86CAAE6BA584}"/>
    <dgm:cxn modelId="{C4C579D6-A9E6-4A81-BB8F-CF8D0A8AADC2}" srcId="{E7393466-6EBC-4101-9FAD-D036E5240528}" destId="{4E2C73F2-DA1F-4131-8DAE-F606B8ADC7A5}" srcOrd="0" destOrd="0" parTransId="{EC036AA5-2AA3-4A14-97F8-65D06D04FDD6}" sibTransId="{C796355A-8944-4C6E-94E8-C39A808C56FE}"/>
    <dgm:cxn modelId="{086F02A4-2167-41E6-B451-C202DBDB92B7}" type="presOf" srcId="{8C7B7520-9A76-4CF6-8564-D09F86F0E3CA}" destId="{F9DF17C6-CFB8-41DD-B3D0-33D738A9E78A}" srcOrd="0" destOrd="0" presId="urn:microsoft.com/office/officeart/2005/8/layout/chevron2"/>
    <dgm:cxn modelId="{3C4A7845-F2BF-4092-AD70-85E034CB871A}" type="presOf" srcId="{52073808-0441-40EF-B1AA-B990AAE85CC8}" destId="{57729652-5F65-4C36-B9BD-FC096ABC5E1A}" srcOrd="0" destOrd="0" presId="urn:microsoft.com/office/officeart/2005/8/layout/chevron2"/>
    <dgm:cxn modelId="{5C241ED5-F290-4952-817E-9E343EE51513}" srcId="{E4D4E3FF-0A1A-40B3-823F-001BBD7FF026}" destId="{22946C45-6C07-4537-9997-E841B781B76D}" srcOrd="0" destOrd="0" parTransId="{0A1CD18A-E007-44B2-9149-009380801627}" sibTransId="{0FF740CF-3408-4A59-8C22-63E193AE7B1F}"/>
    <dgm:cxn modelId="{92F97013-F03E-41F6-B404-D1EA60207AC7}" type="presOf" srcId="{77EF098F-B04C-42B0-93F8-33524554F410}" destId="{39465798-3EC0-498A-BD5A-3B0A1050E087}" srcOrd="0" destOrd="0" presId="urn:microsoft.com/office/officeart/2005/8/layout/chevron2"/>
    <dgm:cxn modelId="{0C18D975-7ECC-46F7-BF3F-4C583084F5B9}" type="presOf" srcId="{B12495A6-0827-41C9-A63D-C420B297C859}" destId="{5F794B63-9F48-44F2-A193-60C2DCE94942}" srcOrd="0" destOrd="0" presId="urn:microsoft.com/office/officeart/2005/8/layout/chevron2"/>
    <dgm:cxn modelId="{75C45CA6-E4CC-406E-9B5E-54F9A82B8692}" type="presOf" srcId="{E4D4E3FF-0A1A-40B3-823F-001BBD7FF026}" destId="{1CF39218-5814-46D6-BE75-373F08E6DD8F}" srcOrd="0" destOrd="0" presId="urn:microsoft.com/office/officeart/2005/8/layout/chevron2"/>
    <dgm:cxn modelId="{1B7C3C5E-4205-4FC0-B0C8-0DD7AA9FC3A2}" type="presOf" srcId="{5440268F-EBB6-49C5-9852-0B5DC9FEBFE1}" destId="{3E59D197-98BF-4C01-90AD-53C5982FDD0C}" srcOrd="0" destOrd="0" presId="urn:microsoft.com/office/officeart/2005/8/layout/chevron2"/>
    <dgm:cxn modelId="{33EF89CA-1DEB-472B-8340-66F20F9A952B}" type="presParOf" srcId="{2C17F8B0-A9FA-442F-A6A2-410D2186EDF6}" destId="{201E40C8-56C7-43B0-A71D-40D764E3C220}" srcOrd="0" destOrd="0" presId="urn:microsoft.com/office/officeart/2005/8/layout/chevron2"/>
    <dgm:cxn modelId="{174DEDF0-59D9-48BB-B792-0397FF06039F}" type="presParOf" srcId="{201E40C8-56C7-43B0-A71D-40D764E3C220}" destId="{39465798-3EC0-498A-BD5A-3B0A1050E087}" srcOrd="0" destOrd="0" presId="urn:microsoft.com/office/officeart/2005/8/layout/chevron2"/>
    <dgm:cxn modelId="{FEFAC937-DD80-4A79-8358-161F65818AEC}" type="presParOf" srcId="{201E40C8-56C7-43B0-A71D-40D764E3C220}" destId="{CE7D75A2-BAAF-4440-9E51-860363239A4A}" srcOrd="1" destOrd="0" presId="urn:microsoft.com/office/officeart/2005/8/layout/chevron2"/>
    <dgm:cxn modelId="{7F0187D9-AC99-473C-9ACA-5FB6F89247FA}" type="presParOf" srcId="{2C17F8B0-A9FA-442F-A6A2-410D2186EDF6}" destId="{A72B0E6C-0DD9-4EAF-8642-7BC9B8453DA7}" srcOrd="1" destOrd="0" presId="urn:microsoft.com/office/officeart/2005/8/layout/chevron2"/>
    <dgm:cxn modelId="{7C7C44BA-953A-4FE3-A86C-8D8730E63048}" type="presParOf" srcId="{2C17F8B0-A9FA-442F-A6A2-410D2186EDF6}" destId="{2D35685D-CD18-480C-88E3-9D42E30C8655}" srcOrd="2" destOrd="0" presId="urn:microsoft.com/office/officeart/2005/8/layout/chevron2"/>
    <dgm:cxn modelId="{4660661F-0545-43F9-A2E0-109650E68E84}" type="presParOf" srcId="{2D35685D-CD18-480C-88E3-9D42E30C8655}" destId="{4BEBB0B4-BF7F-4677-8A1D-6AE9EADA2C96}" srcOrd="0" destOrd="0" presId="urn:microsoft.com/office/officeart/2005/8/layout/chevron2"/>
    <dgm:cxn modelId="{4AA65AA8-FFE2-4AA2-8A91-901558AF0008}" type="presParOf" srcId="{2D35685D-CD18-480C-88E3-9D42E30C8655}" destId="{3E59D197-98BF-4C01-90AD-53C5982FDD0C}" srcOrd="1" destOrd="0" presId="urn:microsoft.com/office/officeart/2005/8/layout/chevron2"/>
    <dgm:cxn modelId="{0BD50474-2FA4-41D1-AE05-76F53CE72FC5}" type="presParOf" srcId="{2C17F8B0-A9FA-442F-A6A2-410D2186EDF6}" destId="{9AAC8B2B-1E19-4F18-97F2-464557FE0F02}" srcOrd="3" destOrd="0" presId="urn:microsoft.com/office/officeart/2005/8/layout/chevron2"/>
    <dgm:cxn modelId="{738AEEE1-1442-4A41-81D4-F2D2AB96BF34}" type="presParOf" srcId="{2C17F8B0-A9FA-442F-A6A2-410D2186EDF6}" destId="{5D4F1606-C86C-45FA-A0A8-A98565F0007B}" srcOrd="4" destOrd="0" presId="urn:microsoft.com/office/officeart/2005/8/layout/chevron2"/>
    <dgm:cxn modelId="{171BA2F9-D215-4A5C-9CA1-B80BF7687A4C}" type="presParOf" srcId="{5D4F1606-C86C-45FA-A0A8-A98565F0007B}" destId="{1CF39218-5814-46D6-BE75-373F08E6DD8F}" srcOrd="0" destOrd="0" presId="urn:microsoft.com/office/officeart/2005/8/layout/chevron2"/>
    <dgm:cxn modelId="{DA7D570C-9F3E-4A18-83CE-6984342219A7}" type="presParOf" srcId="{5D4F1606-C86C-45FA-A0A8-A98565F0007B}" destId="{BAF6AB7E-52E8-4909-B024-E141ABB90AD1}" srcOrd="1" destOrd="0" presId="urn:microsoft.com/office/officeart/2005/8/layout/chevron2"/>
    <dgm:cxn modelId="{FFB116C8-BC3D-4FE2-8899-4B001DD0C3D5}" type="presParOf" srcId="{2C17F8B0-A9FA-442F-A6A2-410D2186EDF6}" destId="{3DF5D863-3F65-4B74-91C0-BCB2764647EE}" srcOrd="5" destOrd="0" presId="urn:microsoft.com/office/officeart/2005/8/layout/chevron2"/>
    <dgm:cxn modelId="{F9BAB14C-7B52-49BA-AF26-A8C21F34D2FC}" type="presParOf" srcId="{2C17F8B0-A9FA-442F-A6A2-410D2186EDF6}" destId="{0AAA255C-3BD9-4AB4-B6AA-9A237CADA89F}" srcOrd="6" destOrd="0" presId="urn:microsoft.com/office/officeart/2005/8/layout/chevron2"/>
    <dgm:cxn modelId="{D1E20C72-197A-40EC-84B0-7B03C7D790C3}" type="presParOf" srcId="{0AAA255C-3BD9-4AB4-B6AA-9A237CADA89F}" destId="{5F794B63-9F48-44F2-A193-60C2DCE94942}" srcOrd="0" destOrd="0" presId="urn:microsoft.com/office/officeart/2005/8/layout/chevron2"/>
    <dgm:cxn modelId="{A94CBBCA-13D0-4684-AACA-F6186B965A68}" type="presParOf" srcId="{0AAA255C-3BD9-4AB4-B6AA-9A237CADA89F}" destId="{DCF558BA-E9E4-4DBC-B448-516BBC1E8FF0}" srcOrd="1" destOrd="0" presId="urn:microsoft.com/office/officeart/2005/8/layout/chevron2"/>
    <dgm:cxn modelId="{E2BB9E7B-4779-4ED7-A707-187EACF24B16}" type="presParOf" srcId="{2C17F8B0-A9FA-442F-A6A2-410D2186EDF6}" destId="{ADAD101F-A6CF-48B3-B3BA-8602F7E890B9}" srcOrd="7" destOrd="0" presId="urn:microsoft.com/office/officeart/2005/8/layout/chevron2"/>
    <dgm:cxn modelId="{30F64255-2DF3-417B-B751-5D5BEB47B2A5}" type="presParOf" srcId="{2C17F8B0-A9FA-442F-A6A2-410D2186EDF6}" destId="{96F65F10-F5EF-405F-A30F-57952658F429}" srcOrd="8" destOrd="0" presId="urn:microsoft.com/office/officeart/2005/8/layout/chevron2"/>
    <dgm:cxn modelId="{2F3515A8-145E-49D9-8A6B-1C956C5ECAA5}" type="presParOf" srcId="{96F65F10-F5EF-405F-A30F-57952658F429}" destId="{3A780D4E-7A21-45F0-AE77-0D4C6A784E0C}" srcOrd="0" destOrd="0" presId="urn:microsoft.com/office/officeart/2005/8/layout/chevron2"/>
    <dgm:cxn modelId="{EBBED0A8-82F9-4F2F-B074-D72349C1EFAC}" type="presParOf" srcId="{96F65F10-F5EF-405F-A30F-57952658F429}" destId="{CEC77D51-B4AD-4913-8314-A82D74F50EF3}" srcOrd="1" destOrd="0" presId="urn:microsoft.com/office/officeart/2005/8/layout/chevron2"/>
    <dgm:cxn modelId="{CC7E77C0-DD23-479B-AA11-B77389530A18}" type="presParOf" srcId="{2C17F8B0-A9FA-442F-A6A2-410D2186EDF6}" destId="{06DDE298-6F22-428D-A3A1-6A2FCBCABA55}" srcOrd="9" destOrd="0" presId="urn:microsoft.com/office/officeart/2005/8/layout/chevron2"/>
    <dgm:cxn modelId="{07B43C8F-DAE8-4E82-940D-33FDB04D5F0C}" type="presParOf" srcId="{2C17F8B0-A9FA-442F-A6A2-410D2186EDF6}" destId="{271BDBE7-C2D6-4E63-8EDF-1702C48F1519}" srcOrd="10" destOrd="0" presId="urn:microsoft.com/office/officeart/2005/8/layout/chevron2"/>
    <dgm:cxn modelId="{4BB67766-6007-407A-A835-09E840FAD908}" type="presParOf" srcId="{271BDBE7-C2D6-4E63-8EDF-1702C48F1519}" destId="{F9DF17C6-CFB8-41DD-B3D0-33D738A9E78A}" srcOrd="0" destOrd="0" presId="urn:microsoft.com/office/officeart/2005/8/layout/chevron2"/>
    <dgm:cxn modelId="{E1F86914-242E-4CF4-A12E-8EE36B1745F3}" type="presParOf" srcId="{271BDBE7-C2D6-4E63-8EDF-1702C48F1519}" destId="{57729652-5F65-4C36-B9BD-FC096ABC5E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24AC0-5201-4462-9A86-3D159431074B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BF2A4E-15E1-4EEB-BE39-BD4950DFE5F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b="1" dirty="0" smtClean="0">
              <a:solidFill>
                <a:schemeClr val="tx2">
                  <a:lumMod val="75000"/>
                </a:schemeClr>
              </a:solidFill>
            </a:rPr>
            <a:t>მიუღებელმა შემოსავლებმა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        900.000 </a:t>
          </a:r>
          <a:r>
            <a:rPr lang="ka-GE" b="1" dirty="0" smtClean="0">
              <a:solidFill>
                <a:schemeClr val="tx2">
                  <a:lumMod val="75000"/>
                </a:schemeClr>
              </a:solidFill>
            </a:rPr>
            <a:t>ლარს გადააჭარბა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6D15A3D2-8132-44E6-A333-BB051DC23097}" type="parTrans" cxnId="{D6169C60-C3E7-4775-AFBD-67FFC085343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7753363-E992-427A-A847-A2401BC2C7B2}" type="sibTrans" cxnId="{D6169C60-C3E7-4775-AFBD-67FFC085343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5442DC15-8CF6-41D7-B662-A60FE233BAFD}">
      <dgm:prSet phldrT="[Text]" custT="1"/>
      <dgm:spPr/>
      <dgm:t>
        <a:bodyPr/>
        <a:lstStyle/>
        <a:p>
          <a:r>
            <a:rPr lang="ka-G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დარიცხული და გადაუხდელი ჯარიმები</a:t>
          </a:r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0BE8D9-2E4D-4A41-9AA0-F51D8B35635B}" type="parTrans" cxnId="{0FB7E735-3134-4AA7-B80E-8E7E39F46FD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EF37B268-816A-49F9-BD31-6033BD05537B}" type="sibTrans" cxnId="{0FB7E735-3134-4AA7-B80E-8E7E39F46FD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D596B21F-0804-4406-B2CE-BE91703EC51E}">
      <dgm:prSet phldrT="[Text]" custT="1"/>
      <dgm:spPr/>
      <dgm:t>
        <a:bodyPr/>
        <a:lstStyle/>
        <a:p>
          <a:r>
            <a:rPr lang="ka-G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ადგილობრივ ბიუჯეტში ჩაურიცხავი  თანხა</a:t>
          </a:r>
          <a:endParaRPr lang="en-US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5EE65F-1EFB-4E9C-AFF6-D7385755E6AB}" type="parTrans" cxnId="{16EBEE23-08B7-4109-9E32-B21F8D5D726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2ABBE2C6-3E08-4462-B453-3A9A14879CAB}" type="sibTrans" cxnId="{16EBEE23-08B7-4109-9E32-B21F8D5D726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111FC67E-EFA2-4BF3-8505-555CC5DFDFD6}">
      <dgm:prSet custT="1"/>
      <dgm:spPr/>
      <dgm:t>
        <a:bodyPr/>
        <a:lstStyle/>
        <a:p>
          <a:r>
            <a:rPr lang="ka-G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დაურიცხავი პირგასამტეხლო</a:t>
          </a:r>
          <a:endParaRPr lang="ka-GE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23C637-3149-4B23-9335-F7F5C9DBECE3}" type="parTrans" cxnId="{9E35E2FC-7E53-4415-9F43-8F24CBA2CE26}">
      <dgm:prSet/>
      <dgm:spPr/>
      <dgm:t>
        <a:bodyPr/>
        <a:lstStyle/>
        <a:p>
          <a:endParaRPr lang="en-US"/>
        </a:p>
      </dgm:t>
    </dgm:pt>
    <dgm:pt modelId="{E2031E35-94E6-4A95-B5D6-02D26D9E02C2}" type="sibTrans" cxnId="{9E35E2FC-7E53-4415-9F43-8F24CBA2CE26}">
      <dgm:prSet/>
      <dgm:spPr/>
      <dgm:t>
        <a:bodyPr/>
        <a:lstStyle/>
        <a:p>
          <a:endParaRPr lang="en-US"/>
        </a:p>
      </dgm:t>
    </dgm:pt>
    <dgm:pt modelId="{6E11D958-8002-42B5-80D2-4EA140C90499}">
      <dgm:prSet/>
      <dgm:spPr/>
      <dgm:t>
        <a:bodyPr/>
        <a:lstStyle/>
        <a:p>
          <a:r>
            <a:rPr lang="ka-GE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აუნაზღაურებელი ხელშეკრულების უზრუნველყოფის გარანტია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988E552-EE3D-4DC6-84E8-B6F64384ABEB}" type="parTrans" cxnId="{3534B008-6133-4CDD-920D-FA3EFEA05E46}">
      <dgm:prSet/>
      <dgm:spPr/>
      <dgm:t>
        <a:bodyPr/>
        <a:lstStyle/>
        <a:p>
          <a:endParaRPr lang="en-US"/>
        </a:p>
      </dgm:t>
    </dgm:pt>
    <dgm:pt modelId="{E7F5E03E-28B0-44D7-8205-BFD26953B9A8}" type="sibTrans" cxnId="{3534B008-6133-4CDD-920D-FA3EFEA05E46}">
      <dgm:prSet/>
      <dgm:spPr/>
      <dgm:t>
        <a:bodyPr/>
        <a:lstStyle/>
        <a:p>
          <a:endParaRPr lang="en-US"/>
        </a:p>
      </dgm:t>
    </dgm:pt>
    <dgm:pt modelId="{23F4927E-5314-4442-9D7D-78B4C0ABA5A3}" type="pres">
      <dgm:prSet presAssocID="{ADD24AC0-5201-4462-9A86-3D15943107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A8F488-4249-4A18-B67D-AC56F96020B2}" type="pres">
      <dgm:prSet presAssocID="{33BF2A4E-15E1-4EEB-BE39-BD4950DFE5F1}" presName="root" presStyleCnt="0"/>
      <dgm:spPr/>
      <dgm:t>
        <a:bodyPr/>
        <a:lstStyle/>
        <a:p>
          <a:endParaRPr lang="en-US"/>
        </a:p>
      </dgm:t>
    </dgm:pt>
    <dgm:pt modelId="{2A968154-5A7B-47F1-BD95-524975FB36E7}" type="pres">
      <dgm:prSet presAssocID="{33BF2A4E-15E1-4EEB-BE39-BD4950DFE5F1}" presName="rootComposite" presStyleCnt="0"/>
      <dgm:spPr/>
      <dgm:t>
        <a:bodyPr/>
        <a:lstStyle/>
        <a:p>
          <a:endParaRPr lang="en-US"/>
        </a:p>
      </dgm:t>
    </dgm:pt>
    <dgm:pt modelId="{8B3D4D7E-ED30-4196-BB04-868357C1DE1D}" type="pres">
      <dgm:prSet presAssocID="{33BF2A4E-15E1-4EEB-BE39-BD4950DFE5F1}" presName="rootText" presStyleLbl="node1" presStyleIdx="0" presStyleCnt="1" custScaleX="298319" custScaleY="120025" custLinFactNeighborX="7860" custLinFactNeighborY="-73604"/>
      <dgm:spPr/>
      <dgm:t>
        <a:bodyPr/>
        <a:lstStyle/>
        <a:p>
          <a:endParaRPr lang="en-US"/>
        </a:p>
      </dgm:t>
    </dgm:pt>
    <dgm:pt modelId="{A36B62A6-0111-4892-9F1B-380C69D478BF}" type="pres">
      <dgm:prSet presAssocID="{33BF2A4E-15E1-4EEB-BE39-BD4950DFE5F1}" presName="rootConnector" presStyleLbl="node1" presStyleIdx="0" presStyleCnt="1"/>
      <dgm:spPr/>
      <dgm:t>
        <a:bodyPr/>
        <a:lstStyle/>
        <a:p>
          <a:endParaRPr lang="en-US"/>
        </a:p>
      </dgm:t>
    </dgm:pt>
    <dgm:pt modelId="{972C1151-3001-49A8-9F83-397B6FCA7E9B}" type="pres">
      <dgm:prSet presAssocID="{33BF2A4E-15E1-4EEB-BE39-BD4950DFE5F1}" presName="childShape" presStyleCnt="0"/>
      <dgm:spPr/>
      <dgm:t>
        <a:bodyPr/>
        <a:lstStyle/>
        <a:p>
          <a:endParaRPr lang="en-US"/>
        </a:p>
      </dgm:t>
    </dgm:pt>
    <dgm:pt modelId="{C7B95B7B-B01D-4B0A-B1FD-C82F6A0F25D4}" type="pres">
      <dgm:prSet presAssocID="{B10BE8D9-2E4D-4A41-9AA0-F51D8B35635B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CF3B7E8-11C4-4563-99DA-C8E6259042A1}" type="pres">
      <dgm:prSet presAssocID="{5442DC15-8CF6-41D7-B662-A60FE233BAFD}" presName="childText" presStyleLbl="bgAcc1" presStyleIdx="0" presStyleCnt="4" custScaleX="380569" custScaleY="150851" custLinFactNeighborX="-648" custLinFactNeighborY="-39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7C3C-9ECD-4C11-9DF4-1B491C973E81}" type="pres">
      <dgm:prSet presAssocID="{9923C637-3149-4B23-9335-F7F5C9DBECE3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0AFB385-0644-4B2E-8079-0B1BAA341989}" type="pres">
      <dgm:prSet presAssocID="{111FC67E-EFA2-4BF3-8505-555CC5DFDFD6}" presName="childText" presStyleLbl="bgAcc1" presStyleIdx="1" presStyleCnt="4" custScaleX="381758" custScaleY="139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6D049-D570-4A71-B4B8-E9C2BA46BDBE}" type="pres">
      <dgm:prSet presAssocID="{545EE65F-1EFB-4E9C-AFF6-D7385755E6AB}" presName="Name13" presStyleLbl="parChTrans1D2" presStyleIdx="2" presStyleCnt="4"/>
      <dgm:spPr/>
      <dgm:t>
        <a:bodyPr/>
        <a:lstStyle/>
        <a:p>
          <a:endParaRPr lang="en-US"/>
        </a:p>
      </dgm:t>
    </dgm:pt>
    <dgm:pt modelId="{21B6DA5D-2E04-4386-988A-180DEF90C9F7}" type="pres">
      <dgm:prSet presAssocID="{D596B21F-0804-4406-B2CE-BE91703EC51E}" presName="childText" presStyleLbl="bgAcc1" presStyleIdx="2" presStyleCnt="4" custScaleX="380524" custScaleY="143720" custLinFactNeighborX="4088" custLinFactNeighborY="46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FE0D9-ECCD-493D-8A68-D44209A63E06}" type="pres">
      <dgm:prSet presAssocID="{E988E552-EE3D-4DC6-84E8-B6F64384ABE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159E83A-4D3C-4BD1-8118-2D2EFA33AB95}" type="pres">
      <dgm:prSet presAssocID="{6E11D958-8002-42B5-80D2-4EA140C90499}" presName="childText" presStyleLbl="bgAcc1" presStyleIdx="3" presStyleCnt="4" custScaleX="374993" custScaleY="151705" custLinFactNeighborX="14925" custLinFactNeighborY="58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169C60-C3E7-4775-AFBD-67FFC0853433}" srcId="{ADD24AC0-5201-4462-9A86-3D159431074B}" destId="{33BF2A4E-15E1-4EEB-BE39-BD4950DFE5F1}" srcOrd="0" destOrd="0" parTransId="{6D15A3D2-8132-44E6-A333-BB051DC23097}" sibTransId="{87753363-E992-427A-A847-A2401BC2C7B2}"/>
    <dgm:cxn modelId="{FA40BFF7-BC3D-4CF9-81BE-0644B0354A9E}" type="presOf" srcId="{111FC67E-EFA2-4BF3-8505-555CC5DFDFD6}" destId="{E0AFB385-0644-4B2E-8079-0B1BAA341989}" srcOrd="0" destOrd="0" presId="urn:microsoft.com/office/officeart/2005/8/layout/hierarchy3"/>
    <dgm:cxn modelId="{4C6CE630-5C50-4A89-BDA3-971692CD851C}" type="presOf" srcId="{ADD24AC0-5201-4462-9A86-3D159431074B}" destId="{23F4927E-5314-4442-9D7D-78B4C0ABA5A3}" srcOrd="0" destOrd="0" presId="urn:microsoft.com/office/officeart/2005/8/layout/hierarchy3"/>
    <dgm:cxn modelId="{94A47300-128E-451D-B35D-C7FC92D3F63F}" type="presOf" srcId="{545EE65F-1EFB-4E9C-AFF6-D7385755E6AB}" destId="{F8E6D049-D570-4A71-B4B8-E9C2BA46BDBE}" srcOrd="0" destOrd="0" presId="urn:microsoft.com/office/officeart/2005/8/layout/hierarchy3"/>
    <dgm:cxn modelId="{DE0D4CAD-6CCD-4F86-8B31-8CEC88E46488}" type="presOf" srcId="{B10BE8D9-2E4D-4A41-9AA0-F51D8B35635B}" destId="{C7B95B7B-B01D-4B0A-B1FD-C82F6A0F25D4}" srcOrd="0" destOrd="0" presId="urn:microsoft.com/office/officeart/2005/8/layout/hierarchy3"/>
    <dgm:cxn modelId="{5D5BB8FC-71FB-425A-A652-32C558EBBC4E}" type="presOf" srcId="{6E11D958-8002-42B5-80D2-4EA140C90499}" destId="{3159E83A-4D3C-4BD1-8118-2D2EFA33AB95}" srcOrd="0" destOrd="0" presId="urn:microsoft.com/office/officeart/2005/8/layout/hierarchy3"/>
    <dgm:cxn modelId="{16EBEE23-08B7-4109-9E32-B21F8D5D726F}" srcId="{33BF2A4E-15E1-4EEB-BE39-BD4950DFE5F1}" destId="{D596B21F-0804-4406-B2CE-BE91703EC51E}" srcOrd="2" destOrd="0" parTransId="{545EE65F-1EFB-4E9C-AFF6-D7385755E6AB}" sibTransId="{2ABBE2C6-3E08-4462-B453-3A9A14879CAB}"/>
    <dgm:cxn modelId="{EA27D3E3-AAD0-4BAF-B89F-C3F54F6442DE}" type="presOf" srcId="{9923C637-3149-4B23-9335-F7F5C9DBECE3}" destId="{238A7C3C-9ECD-4C11-9DF4-1B491C973E81}" srcOrd="0" destOrd="0" presId="urn:microsoft.com/office/officeart/2005/8/layout/hierarchy3"/>
    <dgm:cxn modelId="{20247115-95ED-4EAB-933E-E0DB08F48497}" type="presOf" srcId="{5442DC15-8CF6-41D7-B662-A60FE233BAFD}" destId="{DCF3B7E8-11C4-4563-99DA-C8E6259042A1}" srcOrd="0" destOrd="0" presId="urn:microsoft.com/office/officeart/2005/8/layout/hierarchy3"/>
    <dgm:cxn modelId="{0F8C8720-BAEF-4809-AA14-48958CD0D9A0}" type="presOf" srcId="{D596B21F-0804-4406-B2CE-BE91703EC51E}" destId="{21B6DA5D-2E04-4386-988A-180DEF90C9F7}" srcOrd="0" destOrd="0" presId="urn:microsoft.com/office/officeart/2005/8/layout/hierarchy3"/>
    <dgm:cxn modelId="{0FB7E735-3134-4AA7-B80E-8E7E39F46FD3}" srcId="{33BF2A4E-15E1-4EEB-BE39-BD4950DFE5F1}" destId="{5442DC15-8CF6-41D7-B662-A60FE233BAFD}" srcOrd="0" destOrd="0" parTransId="{B10BE8D9-2E4D-4A41-9AA0-F51D8B35635B}" sibTransId="{EF37B268-816A-49F9-BD31-6033BD05537B}"/>
    <dgm:cxn modelId="{06E8DF4B-BD65-4248-9B4C-D3E6E4590C96}" type="presOf" srcId="{E988E552-EE3D-4DC6-84E8-B6F64384ABEB}" destId="{AC5FE0D9-ECCD-493D-8A68-D44209A63E06}" srcOrd="0" destOrd="0" presId="urn:microsoft.com/office/officeart/2005/8/layout/hierarchy3"/>
    <dgm:cxn modelId="{9E35E2FC-7E53-4415-9F43-8F24CBA2CE26}" srcId="{33BF2A4E-15E1-4EEB-BE39-BD4950DFE5F1}" destId="{111FC67E-EFA2-4BF3-8505-555CC5DFDFD6}" srcOrd="1" destOrd="0" parTransId="{9923C637-3149-4B23-9335-F7F5C9DBECE3}" sibTransId="{E2031E35-94E6-4A95-B5D6-02D26D9E02C2}"/>
    <dgm:cxn modelId="{7BC9152E-6C36-423B-9E5E-62D59BD947AC}" type="presOf" srcId="{33BF2A4E-15E1-4EEB-BE39-BD4950DFE5F1}" destId="{A36B62A6-0111-4892-9F1B-380C69D478BF}" srcOrd="1" destOrd="0" presId="urn:microsoft.com/office/officeart/2005/8/layout/hierarchy3"/>
    <dgm:cxn modelId="{3534B008-6133-4CDD-920D-FA3EFEA05E46}" srcId="{33BF2A4E-15E1-4EEB-BE39-BD4950DFE5F1}" destId="{6E11D958-8002-42B5-80D2-4EA140C90499}" srcOrd="3" destOrd="0" parTransId="{E988E552-EE3D-4DC6-84E8-B6F64384ABEB}" sibTransId="{E7F5E03E-28B0-44D7-8205-BFD26953B9A8}"/>
    <dgm:cxn modelId="{3BB29F4D-C76E-4850-B468-ED5F35082F0B}" type="presOf" srcId="{33BF2A4E-15E1-4EEB-BE39-BD4950DFE5F1}" destId="{8B3D4D7E-ED30-4196-BB04-868357C1DE1D}" srcOrd="0" destOrd="0" presId="urn:microsoft.com/office/officeart/2005/8/layout/hierarchy3"/>
    <dgm:cxn modelId="{59C7BF64-4005-4156-AA8E-675791FD2940}" type="presParOf" srcId="{23F4927E-5314-4442-9D7D-78B4C0ABA5A3}" destId="{FBA8F488-4249-4A18-B67D-AC56F96020B2}" srcOrd="0" destOrd="0" presId="urn:microsoft.com/office/officeart/2005/8/layout/hierarchy3"/>
    <dgm:cxn modelId="{9EB437D2-A7D6-4407-80BE-068420D4C0C2}" type="presParOf" srcId="{FBA8F488-4249-4A18-B67D-AC56F96020B2}" destId="{2A968154-5A7B-47F1-BD95-524975FB36E7}" srcOrd="0" destOrd="0" presId="urn:microsoft.com/office/officeart/2005/8/layout/hierarchy3"/>
    <dgm:cxn modelId="{DC57D7D0-D2D6-41EC-AEF2-B6CAE6035EDC}" type="presParOf" srcId="{2A968154-5A7B-47F1-BD95-524975FB36E7}" destId="{8B3D4D7E-ED30-4196-BB04-868357C1DE1D}" srcOrd="0" destOrd="0" presId="urn:microsoft.com/office/officeart/2005/8/layout/hierarchy3"/>
    <dgm:cxn modelId="{7DDA403B-2882-4FEB-BA48-912407E53CED}" type="presParOf" srcId="{2A968154-5A7B-47F1-BD95-524975FB36E7}" destId="{A36B62A6-0111-4892-9F1B-380C69D478BF}" srcOrd="1" destOrd="0" presId="urn:microsoft.com/office/officeart/2005/8/layout/hierarchy3"/>
    <dgm:cxn modelId="{BD42BD62-CE34-4E55-90D1-5EC6843FD577}" type="presParOf" srcId="{FBA8F488-4249-4A18-B67D-AC56F96020B2}" destId="{972C1151-3001-49A8-9F83-397B6FCA7E9B}" srcOrd="1" destOrd="0" presId="urn:microsoft.com/office/officeart/2005/8/layout/hierarchy3"/>
    <dgm:cxn modelId="{C84AECFF-FBC0-4560-B4AC-D8EA094D8D9C}" type="presParOf" srcId="{972C1151-3001-49A8-9F83-397B6FCA7E9B}" destId="{C7B95B7B-B01D-4B0A-B1FD-C82F6A0F25D4}" srcOrd="0" destOrd="0" presId="urn:microsoft.com/office/officeart/2005/8/layout/hierarchy3"/>
    <dgm:cxn modelId="{B3D7A207-658E-409C-8A1E-94687708986C}" type="presParOf" srcId="{972C1151-3001-49A8-9F83-397B6FCA7E9B}" destId="{DCF3B7E8-11C4-4563-99DA-C8E6259042A1}" srcOrd="1" destOrd="0" presId="urn:microsoft.com/office/officeart/2005/8/layout/hierarchy3"/>
    <dgm:cxn modelId="{9A19AC89-2118-402E-8B89-CFA49E063C55}" type="presParOf" srcId="{972C1151-3001-49A8-9F83-397B6FCA7E9B}" destId="{238A7C3C-9ECD-4C11-9DF4-1B491C973E81}" srcOrd="2" destOrd="0" presId="urn:microsoft.com/office/officeart/2005/8/layout/hierarchy3"/>
    <dgm:cxn modelId="{6BE9804B-6430-469A-9641-3FBB0870A937}" type="presParOf" srcId="{972C1151-3001-49A8-9F83-397B6FCA7E9B}" destId="{E0AFB385-0644-4B2E-8079-0B1BAA341989}" srcOrd="3" destOrd="0" presId="urn:microsoft.com/office/officeart/2005/8/layout/hierarchy3"/>
    <dgm:cxn modelId="{5602258A-79FE-49B9-9DD7-17CAFF26B9E4}" type="presParOf" srcId="{972C1151-3001-49A8-9F83-397B6FCA7E9B}" destId="{F8E6D049-D570-4A71-B4B8-E9C2BA46BDBE}" srcOrd="4" destOrd="0" presId="urn:microsoft.com/office/officeart/2005/8/layout/hierarchy3"/>
    <dgm:cxn modelId="{17732F6C-4B13-468E-B0FD-25D01E3439EC}" type="presParOf" srcId="{972C1151-3001-49A8-9F83-397B6FCA7E9B}" destId="{21B6DA5D-2E04-4386-988A-180DEF90C9F7}" srcOrd="5" destOrd="0" presId="urn:microsoft.com/office/officeart/2005/8/layout/hierarchy3"/>
    <dgm:cxn modelId="{6FE2184D-3400-4D3D-903D-62AEA5771AE8}" type="presParOf" srcId="{972C1151-3001-49A8-9F83-397B6FCA7E9B}" destId="{AC5FE0D9-ECCD-493D-8A68-D44209A63E06}" srcOrd="6" destOrd="0" presId="urn:microsoft.com/office/officeart/2005/8/layout/hierarchy3"/>
    <dgm:cxn modelId="{B9E6BA79-CDBB-49D0-A573-62BCC2F0285A}" type="presParOf" srcId="{972C1151-3001-49A8-9F83-397B6FCA7E9B}" destId="{3159E83A-4D3C-4BD1-8118-2D2EFA33AB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24EC2-FFB0-4126-9AD5-C6A7828D6091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8E415-2648-4509-A9A7-CD704E5C3792}">
      <dgm:prSet phldrT="[Text]" custT="1"/>
      <dgm:spPr>
        <a:solidFill>
          <a:schemeClr val="accent4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ka-GE" sz="1400" b="1" dirty="0" smtClean="0">
              <a:solidFill>
                <a:schemeClr val="bg1"/>
              </a:solidFill>
            </a:rPr>
            <a:t>წინასწარ დაწყებული სამუშაოები</a:t>
          </a:r>
          <a:endParaRPr lang="en-US" sz="1400" b="1" dirty="0">
            <a:solidFill>
              <a:schemeClr val="bg1"/>
            </a:solidFill>
          </a:endParaRPr>
        </a:p>
      </dgm:t>
    </dgm:pt>
    <dgm:pt modelId="{BEEF1528-A4E5-40ED-90C0-3F8F267FFEC8}" type="parTrans" cxnId="{69E94E5F-3029-474D-9C18-24C687028302}">
      <dgm:prSet/>
      <dgm:spPr/>
      <dgm:t>
        <a:bodyPr/>
        <a:lstStyle/>
        <a:p>
          <a:endParaRPr lang="en-US"/>
        </a:p>
      </dgm:t>
    </dgm:pt>
    <dgm:pt modelId="{D203D420-4C8B-4FCE-8B3E-49D402778C5A}" type="sibTrans" cxnId="{69E94E5F-3029-474D-9C18-24C687028302}">
      <dgm:prSet/>
      <dgm:spPr/>
      <dgm:t>
        <a:bodyPr/>
        <a:lstStyle/>
        <a:p>
          <a:endParaRPr lang="en-US"/>
        </a:p>
      </dgm:t>
    </dgm:pt>
    <dgm:pt modelId="{F9F2F0C2-3605-4B27-B808-A19B18ED891B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endParaRPr lang="en-US" sz="1300" dirty="0"/>
        </a:p>
      </dgm:t>
    </dgm:pt>
    <dgm:pt modelId="{FCC19286-986A-4BEE-892E-ABC609B00897}" type="parTrans" cxnId="{069578E5-D94E-4A4C-B9C4-2625A7EF576A}">
      <dgm:prSet/>
      <dgm:spPr/>
      <dgm:t>
        <a:bodyPr/>
        <a:lstStyle/>
        <a:p>
          <a:endParaRPr lang="en-US"/>
        </a:p>
      </dgm:t>
    </dgm:pt>
    <dgm:pt modelId="{655934DE-BA74-4D91-B87E-91DA86CD3520}" type="sibTrans" cxnId="{069578E5-D94E-4A4C-B9C4-2625A7EF576A}">
      <dgm:prSet/>
      <dgm:spPr/>
      <dgm:t>
        <a:bodyPr/>
        <a:lstStyle/>
        <a:p>
          <a:endParaRPr lang="en-US"/>
        </a:p>
      </dgm:t>
    </dgm:pt>
    <dgm:pt modelId="{15B0BA00-147F-407B-835D-C02004EB79C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a-GE" sz="1400" b="1" dirty="0" smtClean="0">
              <a:ea typeface="Arial"/>
              <a:cs typeface="Times New Roman"/>
            </a:rPr>
            <a:t>აქტივის მოვლა-შენახვა</a:t>
          </a:r>
          <a:endParaRPr lang="en-US" sz="1400" b="1" dirty="0">
            <a:ea typeface="Arial"/>
            <a:cs typeface="Times New Roman"/>
          </a:endParaRPr>
        </a:p>
      </dgm:t>
    </dgm:pt>
    <dgm:pt modelId="{D1A5C636-2912-47F1-96F8-E42DE63FA89A}" type="parTrans" cxnId="{1331DE47-9354-42FA-9AFF-D1066837D186}">
      <dgm:prSet/>
      <dgm:spPr/>
      <dgm:t>
        <a:bodyPr/>
        <a:lstStyle/>
        <a:p>
          <a:endParaRPr lang="en-US"/>
        </a:p>
      </dgm:t>
    </dgm:pt>
    <dgm:pt modelId="{A2B70E79-49DF-4643-944C-6CA17A84F5F3}" type="sibTrans" cxnId="{1331DE47-9354-42FA-9AFF-D1066837D186}">
      <dgm:prSet/>
      <dgm:spPr/>
      <dgm:t>
        <a:bodyPr/>
        <a:lstStyle/>
        <a:p>
          <a:endParaRPr lang="en-US"/>
        </a:p>
      </dgm:t>
    </dgm:pt>
    <dgm:pt modelId="{224F1B58-7AAD-496F-91BE-549828B4527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ka-GE" sz="1400" b="1" dirty="0" smtClean="0"/>
            <a:t>სამტრედიის მუნიციპალიტეტმა</a:t>
          </a:r>
          <a:r>
            <a:rPr lang="ka-GE" sz="1400" dirty="0" smtClean="0"/>
            <a:t> ტენდერის გზით  შეისყიდა </a:t>
          </a:r>
          <a:r>
            <a:rPr lang="en-US" sz="1400" dirty="0" smtClean="0"/>
            <a:t> </a:t>
          </a:r>
          <a:r>
            <a:rPr lang="ka-GE" sz="1400" b="1" dirty="0" smtClean="0"/>
            <a:t>749.300 </a:t>
          </a:r>
          <a:r>
            <a:rPr lang="ka-GE" sz="1400" dirty="0" smtClean="0"/>
            <a:t>ლარის სამუშაო. მიმწოდებელმა სამუშაოები  დაიწყო   ხელშეკრულების გაფორმებამდე რამდენიმე  დღით ადრე. </a:t>
          </a:r>
          <a:endParaRPr lang="en-US" sz="1400" dirty="0">
            <a:solidFill>
              <a:srgbClr val="FF0000"/>
            </a:solidFill>
          </a:endParaRPr>
        </a:p>
      </dgm:t>
    </dgm:pt>
    <dgm:pt modelId="{EAC171D7-3EDB-4DE6-B3B7-9252946D4750}" type="parTrans" cxnId="{403602C9-BDD4-4E86-A27D-86904EA74342}">
      <dgm:prSet/>
      <dgm:spPr/>
      <dgm:t>
        <a:bodyPr/>
        <a:lstStyle/>
        <a:p>
          <a:endParaRPr lang="en-US"/>
        </a:p>
      </dgm:t>
    </dgm:pt>
    <dgm:pt modelId="{04C6EFFF-D40E-4F9A-A4F8-E621FAED9EE3}" type="sibTrans" cxnId="{403602C9-BDD4-4E86-A27D-86904EA74342}">
      <dgm:prSet/>
      <dgm:spPr/>
      <dgm:t>
        <a:bodyPr/>
        <a:lstStyle/>
        <a:p>
          <a:endParaRPr lang="en-US"/>
        </a:p>
      </dgm:t>
    </dgm:pt>
    <dgm:pt modelId="{68F29939-53B0-4B30-BD9F-8D905668F8B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ka-GE" sz="1400" b="1" dirty="0" smtClean="0"/>
            <a:t>საჩხერის</a:t>
          </a:r>
          <a:r>
            <a:rPr lang="ka-GE" sz="1400" dirty="0" smtClean="0"/>
            <a:t> </a:t>
          </a:r>
          <a:r>
            <a:rPr lang="ka-GE" sz="1400" b="1" dirty="0" smtClean="0"/>
            <a:t>მუნიციპალიტეტში 61.600 </a:t>
          </a:r>
          <a:r>
            <a:rPr lang="ka-GE" sz="1400" dirty="0" smtClean="0"/>
            <a:t>ლარის დემონტირებული ხის მასალა არ არის დასაწყობებული და შენახული.</a:t>
          </a:r>
          <a:endParaRPr lang="en-US" sz="1400" dirty="0"/>
        </a:p>
      </dgm:t>
    </dgm:pt>
    <dgm:pt modelId="{095E91DF-81BD-46DA-A1D0-B5D8609F3DE7}" type="sibTrans" cxnId="{6F4CE92F-BD9A-441A-AE7A-D5E08CB20978}">
      <dgm:prSet/>
      <dgm:spPr/>
      <dgm:t>
        <a:bodyPr/>
        <a:lstStyle/>
        <a:p>
          <a:endParaRPr lang="en-US"/>
        </a:p>
      </dgm:t>
    </dgm:pt>
    <dgm:pt modelId="{53CC4454-C3FE-4872-A8B6-C8A680F5F6DC}" type="parTrans" cxnId="{6F4CE92F-BD9A-441A-AE7A-D5E08CB20978}">
      <dgm:prSet/>
      <dgm:spPr/>
      <dgm:t>
        <a:bodyPr/>
        <a:lstStyle/>
        <a:p>
          <a:endParaRPr lang="en-US"/>
        </a:p>
      </dgm:t>
    </dgm:pt>
    <dgm:pt modelId="{9939CB58-84A3-4AEF-846F-203AF10B7F01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endParaRPr lang="en-US" sz="1400" dirty="0"/>
        </a:p>
      </dgm:t>
    </dgm:pt>
    <dgm:pt modelId="{0F1D1F0D-4FDA-413C-AFD1-F88B32248AA4}" type="sibTrans" cxnId="{079AB6CB-BC3D-4713-875B-D1FE5A989077}">
      <dgm:prSet/>
      <dgm:spPr/>
      <dgm:t>
        <a:bodyPr/>
        <a:lstStyle/>
        <a:p>
          <a:endParaRPr lang="en-US"/>
        </a:p>
      </dgm:t>
    </dgm:pt>
    <dgm:pt modelId="{446E6248-2D88-45D7-AC72-B81D396A69B2}" type="parTrans" cxnId="{079AB6CB-BC3D-4713-875B-D1FE5A989077}">
      <dgm:prSet/>
      <dgm:spPr/>
      <dgm:t>
        <a:bodyPr/>
        <a:lstStyle/>
        <a:p>
          <a:endParaRPr lang="en-US"/>
        </a:p>
      </dgm:t>
    </dgm:pt>
    <dgm:pt modelId="{34A4FA7D-E88E-4F7B-9661-5585E96056E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a-GE" sz="1400" b="1" dirty="0" smtClean="0">
              <a:ea typeface="Arial"/>
              <a:cs typeface="Times New Roman"/>
            </a:rPr>
            <a:t>ხელშეკრულების პირობების დარღვევა</a:t>
          </a:r>
          <a:endParaRPr lang="en-US" sz="1400" b="1" dirty="0">
            <a:ea typeface="Arial"/>
            <a:cs typeface="Times New Roman"/>
          </a:endParaRPr>
        </a:p>
      </dgm:t>
    </dgm:pt>
    <dgm:pt modelId="{7C48550D-DD95-4929-A5AE-5A5263520C62}" type="sibTrans" cxnId="{0344F0AE-378F-404A-8455-A768350EF238}">
      <dgm:prSet/>
      <dgm:spPr/>
      <dgm:t>
        <a:bodyPr/>
        <a:lstStyle/>
        <a:p>
          <a:endParaRPr lang="en-US"/>
        </a:p>
      </dgm:t>
    </dgm:pt>
    <dgm:pt modelId="{06E1DD0E-F575-4907-A0BC-D09E7889D6DA}" type="parTrans" cxnId="{0344F0AE-378F-404A-8455-A768350EF238}">
      <dgm:prSet/>
      <dgm:spPr/>
      <dgm:t>
        <a:bodyPr/>
        <a:lstStyle/>
        <a:p>
          <a:endParaRPr lang="en-US"/>
        </a:p>
      </dgm:t>
    </dgm:pt>
    <dgm:pt modelId="{47B36C27-076C-4E41-894C-E2739A7F257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ka-GE" sz="1400" b="1" dirty="0" smtClean="0"/>
            <a:t>სამტრედიის მუნიციპალიტეტში</a:t>
          </a:r>
          <a:r>
            <a:rPr lang="ka-GE" sz="1400" dirty="0" smtClean="0"/>
            <a:t> სახელშეკრულებო პირობების დარღვევით, ქვეკონტრაქტორმა შეასრულა </a:t>
          </a:r>
          <a:r>
            <a:rPr lang="ka-GE" sz="1400" b="1" dirty="0" smtClean="0"/>
            <a:t>1.350.900</a:t>
          </a:r>
          <a:r>
            <a:rPr lang="ka-GE" sz="1400" dirty="0" smtClean="0"/>
            <a:t>  ლარის სამუშაო.</a:t>
          </a:r>
          <a:endParaRPr lang="en-US" sz="1400" dirty="0"/>
        </a:p>
      </dgm:t>
    </dgm:pt>
    <dgm:pt modelId="{BD3B5F1A-B3F0-4D58-8738-193E72C5F5E5}" type="sibTrans" cxnId="{40A29A56-FEA0-4D9F-8664-367EF1AF5DBA}">
      <dgm:prSet/>
      <dgm:spPr/>
      <dgm:t>
        <a:bodyPr/>
        <a:lstStyle/>
        <a:p>
          <a:endParaRPr lang="en-US"/>
        </a:p>
      </dgm:t>
    </dgm:pt>
    <dgm:pt modelId="{B8D3A5A7-4696-4FF5-9064-22EFB7B3900C}" type="parTrans" cxnId="{40A29A56-FEA0-4D9F-8664-367EF1AF5DBA}">
      <dgm:prSet/>
      <dgm:spPr/>
      <dgm:t>
        <a:bodyPr/>
        <a:lstStyle/>
        <a:p>
          <a:endParaRPr lang="en-US"/>
        </a:p>
      </dgm:t>
    </dgm:pt>
    <dgm:pt modelId="{88268B80-2A27-4315-8E38-C820E4CD110B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endParaRPr lang="en-US" sz="1400" dirty="0">
            <a:solidFill>
              <a:schemeClr val="tx1"/>
            </a:solidFill>
          </a:endParaRPr>
        </a:p>
      </dgm:t>
    </dgm:pt>
    <dgm:pt modelId="{42BCFB17-0252-4C1F-9BE3-ABE6C6CAF86D}" type="sibTrans" cxnId="{45F33CBA-7DAB-48F2-A745-18B467CCCC87}">
      <dgm:prSet/>
      <dgm:spPr/>
      <dgm:t>
        <a:bodyPr/>
        <a:lstStyle/>
        <a:p>
          <a:endParaRPr lang="en-US"/>
        </a:p>
      </dgm:t>
    </dgm:pt>
    <dgm:pt modelId="{2B0C212B-6867-4579-9674-6F7B6368D839}" type="parTrans" cxnId="{45F33CBA-7DAB-48F2-A745-18B467CCCC87}">
      <dgm:prSet/>
      <dgm:spPr/>
      <dgm:t>
        <a:bodyPr/>
        <a:lstStyle/>
        <a:p>
          <a:endParaRPr lang="en-US"/>
        </a:p>
      </dgm:t>
    </dgm:pt>
    <dgm:pt modelId="{F7192788-2B7A-492D-A7E6-269E4DB3853B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ka-GE" sz="1400" b="1" dirty="0" smtClean="0"/>
            <a:t>ხარაგაულის მუნიციპალიტეტმა</a:t>
          </a:r>
          <a:r>
            <a:rPr lang="ka-GE" sz="1400" dirty="0" smtClean="0"/>
            <a:t> ექსპერტიზის დასკვნის გარეშე ჩაიბარა </a:t>
          </a:r>
          <a:r>
            <a:rPr lang="ka-GE" sz="1400" b="1" dirty="0" smtClean="0"/>
            <a:t>48.900 </a:t>
          </a:r>
          <a:r>
            <a:rPr lang="ka-GE" sz="1400" dirty="0" smtClean="0"/>
            <a:t>ლარის სამუშაო. </a:t>
          </a:r>
          <a:endParaRPr lang="en-US" sz="1400" dirty="0"/>
        </a:p>
      </dgm:t>
    </dgm:pt>
    <dgm:pt modelId="{57EA460D-2DAE-4989-8CDF-E3CB3EAE8FC7}" type="parTrans" cxnId="{3231A689-D457-4D96-A958-BA7C166B75BE}">
      <dgm:prSet/>
      <dgm:spPr/>
      <dgm:t>
        <a:bodyPr/>
        <a:lstStyle/>
        <a:p>
          <a:endParaRPr lang="en-US"/>
        </a:p>
      </dgm:t>
    </dgm:pt>
    <dgm:pt modelId="{968DA44F-8409-4F95-A52E-A392D7B7C0B5}" type="sibTrans" cxnId="{3231A689-D457-4D96-A958-BA7C166B75BE}">
      <dgm:prSet/>
      <dgm:spPr/>
      <dgm:t>
        <a:bodyPr/>
        <a:lstStyle/>
        <a:p>
          <a:endParaRPr lang="en-US"/>
        </a:p>
      </dgm:t>
    </dgm:pt>
    <dgm:pt modelId="{FB964F3D-EB8D-4A3A-816B-8C9DEC68338C}" type="pres">
      <dgm:prSet presAssocID="{F5D24EC2-FFB0-4126-9AD5-C6A7828D60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14269-892E-4BAC-86D5-03E42C4E8FA6}" type="pres">
      <dgm:prSet presAssocID="{5E48E415-2648-4509-A9A7-CD704E5C3792}" presName="linNode" presStyleCnt="0"/>
      <dgm:spPr/>
      <dgm:t>
        <a:bodyPr/>
        <a:lstStyle/>
        <a:p>
          <a:endParaRPr lang="en-US"/>
        </a:p>
      </dgm:t>
    </dgm:pt>
    <dgm:pt modelId="{F4B737B4-97ED-445F-938B-82FC0D0B54D8}" type="pres">
      <dgm:prSet presAssocID="{5E48E415-2648-4509-A9A7-CD704E5C3792}" presName="parentText" presStyleLbl="node1" presStyleIdx="0" presStyleCnt="3" custScaleX="65083" custScaleY="93001" custLinFactNeighborX="-5" custLinFactNeighborY="-1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7BD45-391D-4926-A7DC-97251B447075}" type="pres">
      <dgm:prSet presAssocID="{5E48E415-2648-4509-A9A7-CD704E5C3792}" presName="descendantText" presStyleLbl="alignAccFollowNode1" presStyleIdx="0" presStyleCnt="3" custScaleX="144534" custScaleY="108448" custLinFactNeighborX="-669" custLinFactNeighborY="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A80D2-9A2B-485B-BD43-3B2AFC275022}" type="pres">
      <dgm:prSet presAssocID="{D203D420-4C8B-4FCE-8B3E-49D402778C5A}" presName="sp" presStyleCnt="0"/>
      <dgm:spPr/>
      <dgm:t>
        <a:bodyPr/>
        <a:lstStyle/>
        <a:p>
          <a:endParaRPr lang="en-US"/>
        </a:p>
      </dgm:t>
    </dgm:pt>
    <dgm:pt modelId="{8EC86E4C-D692-46E8-82B3-D646D2A33526}" type="pres">
      <dgm:prSet presAssocID="{15B0BA00-147F-407B-835D-C02004EB79C8}" presName="linNode" presStyleCnt="0"/>
      <dgm:spPr/>
      <dgm:t>
        <a:bodyPr/>
        <a:lstStyle/>
        <a:p>
          <a:endParaRPr lang="en-US"/>
        </a:p>
      </dgm:t>
    </dgm:pt>
    <dgm:pt modelId="{943BB7CA-712D-4402-B4FA-AFA4806E4264}" type="pres">
      <dgm:prSet presAssocID="{15B0BA00-147F-407B-835D-C02004EB79C8}" presName="parentText" presStyleLbl="node1" presStyleIdx="1" presStyleCnt="3" custScaleX="56627" custScaleY="78352" custLinFactNeighborX="-5" custLinFactNeighborY="38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9E6A9-5F36-4C10-8238-46C622AD794A}" type="pres">
      <dgm:prSet presAssocID="{15B0BA00-147F-407B-835D-C02004EB79C8}" presName="descendantText" presStyleLbl="alignAccFollowNode1" presStyleIdx="1" presStyleCnt="3" custScaleX="129734" custScaleY="93956" custLinFactNeighborX="-1673" custLinFactNeighborY="4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4BF02-FA72-4A8D-9C89-59BC215D98F6}" type="pres">
      <dgm:prSet presAssocID="{A2B70E79-49DF-4643-944C-6CA17A84F5F3}" presName="sp" presStyleCnt="0"/>
      <dgm:spPr/>
      <dgm:t>
        <a:bodyPr/>
        <a:lstStyle/>
        <a:p>
          <a:endParaRPr lang="en-US"/>
        </a:p>
      </dgm:t>
    </dgm:pt>
    <dgm:pt modelId="{2CA6B440-DC63-4464-B36C-8BFE58D70893}" type="pres">
      <dgm:prSet presAssocID="{34A4FA7D-E88E-4F7B-9661-5585E96056EE}" presName="linNode" presStyleCnt="0"/>
      <dgm:spPr/>
      <dgm:t>
        <a:bodyPr/>
        <a:lstStyle/>
        <a:p>
          <a:endParaRPr lang="en-US"/>
        </a:p>
      </dgm:t>
    </dgm:pt>
    <dgm:pt modelId="{236AFA6E-B61D-41DA-BB4C-7F72091ECA17}" type="pres">
      <dgm:prSet presAssocID="{34A4FA7D-E88E-4F7B-9661-5585E96056EE}" presName="parentText" presStyleLbl="node1" presStyleIdx="2" presStyleCnt="3" custScaleX="56627" custScaleY="86494" custLinFactNeighborX="-1239" custLinFactNeighborY="-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3DF06-854B-4733-A4C4-83C3F8BB002D}" type="pres">
      <dgm:prSet presAssocID="{34A4FA7D-E88E-4F7B-9661-5585E96056EE}" presName="descendantText" presStyleLbl="alignAccFollowNode1" presStyleIdx="2" presStyleCnt="3" custScaleX="125926" custScaleY="92032" custLinFactNeighborX="1905" custLinFactNeighborY="-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29A56-FEA0-4D9F-8664-367EF1AF5DBA}" srcId="{34A4FA7D-E88E-4F7B-9661-5585E96056EE}" destId="{47B36C27-076C-4E41-894C-E2739A7F257A}" srcOrd="1" destOrd="0" parTransId="{B8D3A5A7-4696-4FF5-9064-22EFB7B3900C}" sibTransId="{BD3B5F1A-B3F0-4D58-8738-193E72C5F5E5}"/>
    <dgm:cxn modelId="{B08726AD-602B-4FDC-AC60-A5B30130CBC7}" type="presOf" srcId="{88268B80-2A27-4315-8E38-C820E4CD110B}" destId="{74D3DF06-854B-4733-A4C4-83C3F8BB002D}" srcOrd="0" destOrd="0" presId="urn:microsoft.com/office/officeart/2005/8/layout/vList5"/>
    <dgm:cxn modelId="{A082EFD2-41D8-480F-A38A-A1EEE7E7D214}" type="presOf" srcId="{34A4FA7D-E88E-4F7B-9661-5585E96056EE}" destId="{236AFA6E-B61D-41DA-BB4C-7F72091ECA17}" srcOrd="0" destOrd="0" presId="urn:microsoft.com/office/officeart/2005/8/layout/vList5"/>
    <dgm:cxn modelId="{AC50DAF9-DDF1-4AB5-96D7-0318747807DC}" type="presOf" srcId="{224F1B58-7AAD-496F-91BE-549828B4527A}" destId="{E377BD45-391D-4926-A7DC-97251B447075}" srcOrd="0" destOrd="1" presId="urn:microsoft.com/office/officeart/2005/8/layout/vList5"/>
    <dgm:cxn modelId="{079AB6CB-BC3D-4713-875B-D1FE5A989077}" srcId="{15B0BA00-147F-407B-835D-C02004EB79C8}" destId="{9939CB58-84A3-4AEF-846F-203AF10B7F01}" srcOrd="0" destOrd="0" parTransId="{446E6248-2D88-45D7-AC72-B81D396A69B2}" sibTransId="{0F1D1F0D-4FDA-413C-AFD1-F88B32248AA4}"/>
    <dgm:cxn modelId="{3EA25197-AE35-4342-ACF3-2A5581F8DC47}" type="presOf" srcId="{68F29939-53B0-4B30-BD9F-8D905668F8BA}" destId="{ADA9E6A9-5F36-4C10-8238-46C622AD794A}" srcOrd="0" destOrd="1" presId="urn:microsoft.com/office/officeart/2005/8/layout/vList5"/>
    <dgm:cxn modelId="{45F33CBA-7DAB-48F2-A745-18B467CCCC87}" srcId="{34A4FA7D-E88E-4F7B-9661-5585E96056EE}" destId="{88268B80-2A27-4315-8E38-C820E4CD110B}" srcOrd="0" destOrd="0" parTransId="{2B0C212B-6867-4579-9674-6F7B6368D839}" sibTransId="{42BCFB17-0252-4C1F-9BE3-ABE6C6CAF86D}"/>
    <dgm:cxn modelId="{3A99D0EE-7A90-4561-87C4-CA2A6D9B7EFF}" type="presOf" srcId="{9939CB58-84A3-4AEF-846F-203AF10B7F01}" destId="{ADA9E6A9-5F36-4C10-8238-46C622AD794A}" srcOrd="0" destOrd="0" presId="urn:microsoft.com/office/officeart/2005/8/layout/vList5"/>
    <dgm:cxn modelId="{1331DE47-9354-42FA-9AFF-D1066837D186}" srcId="{F5D24EC2-FFB0-4126-9AD5-C6A7828D6091}" destId="{15B0BA00-147F-407B-835D-C02004EB79C8}" srcOrd="1" destOrd="0" parTransId="{D1A5C636-2912-47F1-96F8-E42DE63FA89A}" sibTransId="{A2B70E79-49DF-4643-944C-6CA17A84F5F3}"/>
    <dgm:cxn modelId="{378A5096-9002-4D65-BBE1-C03128B87C52}" type="presOf" srcId="{F5D24EC2-FFB0-4126-9AD5-C6A7828D6091}" destId="{FB964F3D-EB8D-4A3A-816B-8C9DEC68338C}" srcOrd="0" destOrd="0" presId="urn:microsoft.com/office/officeart/2005/8/layout/vList5"/>
    <dgm:cxn modelId="{069578E5-D94E-4A4C-B9C4-2625A7EF576A}" srcId="{5E48E415-2648-4509-A9A7-CD704E5C3792}" destId="{F9F2F0C2-3605-4B27-B808-A19B18ED891B}" srcOrd="0" destOrd="0" parTransId="{FCC19286-986A-4BEE-892E-ABC609B00897}" sibTransId="{655934DE-BA74-4D91-B87E-91DA86CD3520}"/>
    <dgm:cxn modelId="{CE793481-40C8-429E-83F6-2DDDF30347A5}" type="presOf" srcId="{15B0BA00-147F-407B-835D-C02004EB79C8}" destId="{943BB7CA-712D-4402-B4FA-AFA4806E4264}" srcOrd="0" destOrd="0" presId="urn:microsoft.com/office/officeart/2005/8/layout/vList5"/>
    <dgm:cxn modelId="{1A4DC0B4-CF19-493B-820C-96AEF5B5D30A}" type="presOf" srcId="{47B36C27-076C-4E41-894C-E2739A7F257A}" destId="{74D3DF06-854B-4733-A4C4-83C3F8BB002D}" srcOrd="0" destOrd="1" presId="urn:microsoft.com/office/officeart/2005/8/layout/vList5"/>
    <dgm:cxn modelId="{C357D4C9-9EB3-41C1-94AC-D262485F619C}" type="presOf" srcId="{F7192788-2B7A-492D-A7E6-269E4DB3853B}" destId="{74D3DF06-854B-4733-A4C4-83C3F8BB002D}" srcOrd="0" destOrd="2" presId="urn:microsoft.com/office/officeart/2005/8/layout/vList5"/>
    <dgm:cxn modelId="{0344F0AE-378F-404A-8455-A768350EF238}" srcId="{F5D24EC2-FFB0-4126-9AD5-C6A7828D6091}" destId="{34A4FA7D-E88E-4F7B-9661-5585E96056EE}" srcOrd="2" destOrd="0" parTransId="{06E1DD0E-F575-4907-A0BC-D09E7889D6DA}" sibTransId="{7C48550D-DD95-4929-A5AE-5A5263520C62}"/>
    <dgm:cxn modelId="{6F4CE92F-BD9A-441A-AE7A-D5E08CB20978}" srcId="{15B0BA00-147F-407B-835D-C02004EB79C8}" destId="{68F29939-53B0-4B30-BD9F-8D905668F8BA}" srcOrd="1" destOrd="0" parTransId="{53CC4454-C3FE-4872-A8B6-C8A680F5F6DC}" sibTransId="{095E91DF-81BD-46DA-A1D0-B5D8609F3DE7}"/>
    <dgm:cxn modelId="{403602C9-BDD4-4E86-A27D-86904EA74342}" srcId="{5E48E415-2648-4509-A9A7-CD704E5C3792}" destId="{224F1B58-7AAD-496F-91BE-549828B4527A}" srcOrd="1" destOrd="0" parTransId="{EAC171D7-3EDB-4DE6-B3B7-9252946D4750}" sibTransId="{04C6EFFF-D40E-4F9A-A4F8-E621FAED9EE3}"/>
    <dgm:cxn modelId="{69E94E5F-3029-474D-9C18-24C687028302}" srcId="{F5D24EC2-FFB0-4126-9AD5-C6A7828D6091}" destId="{5E48E415-2648-4509-A9A7-CD704E5C3792}" srcOrd="0" destOrd="0" parTransId="{BEEF1528-A4E5-40ED-90C0-3F8F267FFEC8}" sibTransId="{D203D420-4C8B-4FCE-8B3E-49D402778C5A}"/>
    <dgm:cxn modelId="{3231A689-D457-4D96-A958-BA7C166B75BE}" srcId="{34A4FA7D-E88E-4F7B-9661-5585E96056EE}" destId="{F7192788-2B7A-492D-A7E6-269E4DB3853B}" srcOrd="2" destOrd="0" parTransId="{57EA460D-2DAE-4989-8CDF-E3CB3EAE8FC7}" sibTransId="{968DA44F-8409-4F95-A52E-A392D7B7C0B5}"/>
    <dgm:cxn modelId="{1F0114BC-DCA0-4B8E-90F1-34C6DB2C7549}" type="presOf" srcId="{5E48E415-2648-4509-A9A7-CD704E5C3792}" destId="{F4B737B4-97ED-445F-938B-82FC0D0B54D8}" srcOrd="0" destOrd="0" presId="urn:microsoft.com/office/officeart/2005/8/layout/vList5"/>
    <dgm:cxn modelId="{6C6AFFD2-A9A5-4CC9-880B-B33A81BAB31B}" type="presOf" srcId="{F9F2F0C2-3605-4B27-B808-A19B18ED891B}" destId="{E377BD45-391D-4926-A7DC-97251B447075}" srcOrd="0" destOrd="0" presId="urn:microsoft.com/office/officeart/2005/8/layout/vList5"/>
    <dgm:cxn modelId="{F11C18BA-B2B9-4EA1-83CE-DD8C4A320F87}" type="presParOf" srcId="{FB964F3D-EB8D-4A3A-816B-8C9DEC68338C}" destId="{15214269-892E-4BAC-86D5-03E42C4E8FA6}" srcOrd="0" destOrd="0" presId="urn:microsoft.com/office/officeart/2005/8/layout/vList5"/>
    <dgm:cxn modelId="{67870E51-67F4-4FF9-8A3B-227824E84FA3}" type="presParOf" srcId="{15214269-892E-4BAC-86D5-03E42C4E8FA6}" destId="{F4B737B4-97ED-445F-938B-82FC0D0B54D8}" srcOrd="0" destOrd="0" presId="urn:microsoft.com/office/officeart/2005/8/layout/vList5"/>
    <dgm:cxn modelId="{621D2D0C-DCC7-43E2-830E-896933E85CC0}" type="presParOf" srcId="{15214269-892E-4BAC-86D5-03E42C4E8FA6}" destId="{E377BD45-391D-4926-A7DC-97251B447075}" srcOrd="1" destOrd="0" presId="urn:microsoft.com/office/officeart/2005/8/layout/vList5"/>
    <dgm:cxn modelId="{7C9FC3FD-754E-4524-8B64-0888C1510892}" type="presParOf" srcId="{FB964F3D-EB8D-4A3A-816B-8C9DEC68338C}" destId="{BE6A80D2-9A2B-485B-BD43-3B2AFC275022}" srcOrd="1" destOrd="0" presId="urn:microsoft.com/office/officeart/2005/8/layout/vList5"/>
    <dgm:cxn modelId="{BB961E8A-86EA-4D2D-8499-CE2EDDCD0518}" type="presParOf" srcId="{FB964F3D-EB8D-4A3A-816B-8C9DEC68338C}" destId="{8EC86E4C-D692-46E8-82B3-D646D2A33526}" srcOrd="2" destOrd="0" presId="urn:microsoft.com/office/officeart/2005/8/layout/vList5"/>
    <dgm:cxn modelId="{2369C377-9D7B-4EF9-99BF-798DA961A694}" type="presParOf" srcId="{8EC86E4C-D692-46E8-82B3-D646D2A33526}" destId="{943BB7CA-712D-4402-B4FA-AFA4806E4264}" srcOrd="0" destOrd="0" presId="urn:microsoft.com/office/officeart/2005/8/layout/vList5"/>
    <dgm:cxn modelId="{FD5B3819-D357-47B5-881F-B210F939AA7C}" type="presParOf" srcId="{8EC86E4C-D692-46E8-82B3-D646D2A33526}" destId="{ADA9E6A9-5F36-4C10-8238-46C622AD794A}" srcOrd="1" destOrd="0" presId="urn:microsoft.com/office/officeart/2005/8/layout/vList5"/>
    <dgm:cxn modelId="{3BEE55E8-8F6B-4A3A-9EB5-4F106416578F}" type="presParOf" srcId="{FB964F3D-EB8D-4A3A-816B-8C9DEC68338C}" destId="{AC44BF02-FA72-4A8D-9C89-59BC215D98F6}" srcOrd="3" destOrd="0" presId="urn:microsoft.com/office/officeart/2005/8/layout/vList5"/>
    <dgm:cxn modelId="{B946F670-6400-48FD-9B65-200E8B12E8BF}" type="presParOf" srcId="{FB964F3D-EB8D-4A3A-816B-8C9DEC68338C}" destId="{2CA6B440-DC63-4464-B36C-8BFE58D70893}" srcOrd="4" destOrd="0" presId="urn:microsoft.com/office/officeart/2005/8/layout/vList5"/>
    <dgm:cxn modelId="{64D60249-B17B-4296-9B2C-67692411B028}" type="presParOf" srcId="{2CA6B440-DC63-4464-B36C-8BFE58D70893}" destId="{236AFA6E-B61D-41DA-BB4C-7F72091ECA17}" srcOrd="0" destOrd="0" presId="urn:microsoft.com/office/officeart/2005/8/layout/vList5"/>
    <dgm:cxn modelId="{1012D8B3-EB74-4F72-8B72-79323C5AAEB9}" type="presParOf" srcId="{2CA6B440-DC63-4464-B36C-8BFE58D70893}" destId="{74D3DF06-854B-4733-A4C4-83C3F8BB00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24AC0-5201-4462-9A86-3D159431074B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BF2A4E-15E1-4EEB-BE39-BD4950DFE5F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a-G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არასათანადოდ დასაბუთებული ხარჯი 223.000 ლარზე მეტია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15A3D2-8132-44E6-A333-BB051DC23097}" type="parTrans" cxnId="{D6169C60-C3E7-4775-AFBD-67FFC085343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7753363-E992-427A-A847-A2401BC2C7B2}" type="sibTrans" cxnId="{D6169C60-C3E7-4775-AFBD-67FFC085343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A4CA7BF8-A2ED-4415-8FF5-60D1DAF95F31}">
      <dgm:prSet custT="1"/>
      <dgm:spPr/>
      <dgm:t>
        <a:bodyPr/>
        <a:lstStyle/>
        <a:p>
          <a:pPr algn="just"/>
          <a:r>
            <a:rPr lang="ka-GE" sz="1400" b="1" dirty="0" smtClean="0"/>
            <a:t>ხარაგაულის მუნიციპალიტეტმა  25.000</a:t>
          </a:r>
          <a:r>
            <a:rPr lang="ka-GE" sz="1400" dirty="0" smtClean="0"/>
            <a:t> ლარით დააფინანსა „ვაზის სანერგე მეურნეობის განვითარების პროგრამა“. ვერ საბუთდება პროგრამის არსებობის აუცილებლობა და განვითარების პერსპექტივა</a:t>
          </a:r>
          <a:endParaRPr lang="en-US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973CFF0D-2697-4F82-AFA8-8FCE0AA76F16}" type="parTrans" cxnId="{2C79AF37-7EEC-4D58-B8F1-508EF889C0C9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45C77F1C-70AA-4490-B51E-CAC389C1EEC8}" type="sibTrans" cxnId="{2C79AF37-7EEC-4D58-B8F1-508EF889C0C9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33C41AED-E6EA-4AA8-A95C-136344DA5802}">
      <dgm:prSet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ხარაგაულის მუნიციპალიტეტმა </a:t>
          </a:r>
          <a:r>
            <a:rPr lang="ka-GE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შპს „ხარაგაული 2011“-ს შესაბამისი დასაბუთების გარეშე გადაეცა </a:t>
          </a:r>
          <a:r>
            <a:rPr lang="ka-GE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35.800  </a:t>
          </a:r>
          <a:r>
            <a:rPr lang="ka-GE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ლარის სუბსიდია.</a:t>
          </a:r>
        </a:p>
      </dgm:t>
    </dgm:pt>
    <dgm:pt modelId="{6B4FED80-45C8-4AEE-ACB9-9652C02F0E6F}" type="parTrans" cxnId="{D50EC758-A843-44FA-B78F-39F9970BB2AE}">
      <dgm:prSet/>
      <dgm:spPr/>
      <dgm:t>
        <a:bodyPr/>
        <a:lstStyle/>
        <a:p>
          <a:endParaRPr lang="en-US"/>
        </a:p>
      </dgm:t>
    </dgm:pt>
    <dgm:pt modelId="{E698746D-413F-404A-88D6-AF6F05E010DE}" type="sibTrans" cxnId="{D50EC758-A843-44FA-B78F-39F9970BB2AE}">
      <dgm:prSet/>
      <dgm:spPr/>
      <dgm:t>
        <a:bodyPr/>
        <a:lstStyle/>
        <a:p>
          <a:endParaRPr lang="en-US"/>
        </a:p>
      </dgm:t>
    </dgm:pt>
    <dgm:pt modelId="{DE797413-1C7B-4F47-9ED0-13F037399D7C}">
      <dgm:prSet custT="1"/>
      <dgm:spPr/>
      <dgm:t>
        <a:bodyPr/>
        <a:lstStyle/>
        <a:p>
          <a:pPr algn="just"/>
          <a:r>
            <a:rPr lang="ka-GE" sz="1400" b="1" dirty="0" smtClean="0"/>
            <a:t>სამტრედიის მუნიციპალიტეტმა </a:t>
          </a:r>
          <a:r>
            <a:rPr lang="ka-GE" sz="1400" dirty="0" smtClean="0"/>
            <a:t>შეისყიდა </a:t>
          </a:r>
          <a:r>
            <a:rPr lang="ka-GE" sz="1400" b="1" dirty="0" smtClean="0"/>
            <a:t>119.100</a:t>
          </a:r>
          <a:r>
            <a:rPr lang="ka-GE" sz="1400" dirty="0" smtClean="0"/>
            <a:t> ლარის საზედამხედველო მომსახურეობა,  მაშინ როდესაც მის შესრულება  ევალებოდა გამგეობას.</a:t>
          </a:r>
          <a:endParaRPr lang="en-US" sz="1400" dirty="0"/>
        </a:p>
      </dgm:t>
    </dgm:pt>
    <dgm:pt modelId="{ACEC0D44-13EB-4189-98DF-71ECDDB38928}" type="parTrans" cxnId="{7355FF43-9083-4728-A45F-8D8F641C4340}">
      <dgm:prSet/>
      <dgm:spPr/>
      <dgm:t>
        <a:bodyPr/>
        <a:lstStyle/>
        <a:p>
          <a:endParaRPr lang="en-US"/>
        </a:p>
      </dgm:t>
    </dgm:pt>
    <dgm:pt modelId="{3194410A-652F-4865-9E6C-8A68EA17E334}" type="sibTrans" cxnId="{7355FF43-9083-4728-A45F-8D8F641C4340}">
      <dgm:prSet/>
      <dgm:spPr/>
      <dgm:t>
        <a:bodyPr/>
        <a:lstStyle/>
        <a:p>
          <a:endParaRPr lang="en-US"/>
        </a:p>
      </dgm:t>
    </dgm:pt>
    <dgm:pt modelId="{860AB1E3-7FDE-4AFA-8F89-9E4E23C2E3B9}">
      <dgm:prSet custT="1"/>
      <dgm:spPr/>
      <dgm:t>
        <a:bodyPr/>
        <a:lstStyle/>
        <a:p>
          <a:pPr algn="just"/>
          <a:r>
            <a:rPr lang="ka-GE" sz="1400" b="1" dirty="0" smtClean="0"/>
            <a:t>სამტრედიის მუნიციპალიტეტში </a:t>
          </a:r>
          <a:r>
            <a:rPr lang="ka-GE" sz="1400" dirty="0" smtClean="0"/>
            <a:t>საპროექტო სახარჯთაღრიცხვო დოკუმენტაცია ღირებულებით  </a:t>
          </a:r>
          <a:r>
            <a:rPr lang="ka-GE" sz="1400" b="1" dirty="0" smtClean="0"/>
            <a:t>15.300</a:t>
          </a:r>
          <a:r>
            <a:rPr lang="ka-GE" sz="1400" dirty="0" smtClean="0"/>
            <a:t>  ლარი.</a:t>
          </a:r>
          <a:endParaRPr lang="en-US" sz="1400" dirty="0"/>
        </a:p>
      </dgm:t>
    </dgm:pt>
    <dgm:pt modelId="{0640C3D3-53BD-4C5E-BC10-EA656DE2562D}" type="parTrans" cxnId="{3CC05532-0F4C-41ED-A93F-D3EEA757037D}">
      <dgm:prSet/>
      <dgm:spPr/>
      <dgm:t>
        <a:bodyPr/>
        <a:lstStyle/>
        <a:p>
          <a:endParaRPr lang="en-US"/>
        </a:p>
      </dgm:t>
    </dgm:pt>
    <dgm:pt modelId="{8481D9B8-4475-44D6-82F6-979CDDD1EE39}" type="sibTrans" cxnId="{3CC05532-0F4C-41ED-A93F-D3EEA757037D}">
      <dgm:prSet/>
      <dgm:spPr/>
      <dgm:t>
        <a:bodyPr/>
        <a:lstStyle/>
        <a:p>
          <a:endParaRPr lang="en-US"/>
        </a:p>
      </dgm:t>
    </dgm:pt>
    <dgm:pt modelId="{15C642D7-982B-4F85-8A40-8CE3E538862F}">
      <dgm:prSet custT="1"/>
      <dgm:spPr/>
      <dgm:t>
        <a:bodyPr/>
        <a:lstStyle/>
        <a:p>
          <a:pPr algn="l"/>
          <a:r>
            <a:rPr lang="ka-GE" sz="1400" b="1" dirty="0" smtClean="0"/>
            <a:t>სამტრედიის მუნიციპალიტეტის </a:t>
          </a:r>
          <a:r>
            <a:rPr lang="ka-GE" sz="1400" dirty="0" smtClean="0"/>
            <a:t>მიერ დაფუძნებულია შპს, რომელიც  ფაქტობრივად არ ფუნქციონირებს.  2012-2013 წლებში შპს ზარალმა </a:t>
          </a:r>
          <a:r>
            <a:rPr lang="ka-GE" sz="1400" b="1" dirty="0" smtClean="0"/>
            <a:t>12.300 </a:t>
          </a:r>
          <a:r>
            <a:rPr lang="ka-GE" sz="1400" dirty="0" smtClean="0"/>
            <a:t>ლარი შეადგინა.   </a:t>
          </a:r>
          <a:endParaRPr lang="en-US" sz="1400" dirty="0"/>
        </a:p>
      </dgm:t>
    </dgm:pt>
    <dgm:pt modelId="{58A5A8AF-D63B-4949-9234-E237C8D1FB26}" type="parTrans" cxnId="{951EC7F7-B90E-49A4-A87B-C74BBC70363A}">
      <dgm:prSet/>
      <dgm:spPr/>
      <dgm:t>
        <a:bodyPr/>
        <a:lstStyle/>
        <a:p>
          <a:endParaRPr lang="en-US"/>
        </a:p>
      </dgm:t>
    </dgm:pt>
    <dgm:pt modelId="{A0BC0B0D-C4CE-4483-B5E7-14207609D3C4}" type="sibTrans" cxnId="{951EC7F7-B90E-49A4-A87B-C74BBC70363A}">
      <dgm:prSet/>
      <dgm:spPr/>
      <dgm:t>
        <a:bodyPr/>
        <a:lstStyle/>
        <a:p>
          <a:endParaRPr lang="en-US"/>
        </a:p>
      </dgm:t>
    </dgm:pt>
    <dgm:pt modelId="{23F4927E-5314-4442-9D7D-78B4C0ABA5A3}" type="pres">
      <dgm:prSet presAssocID="{ADD24AC0-5201-4462-9A86-3D15943107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A8F488-4249-4A18-B67D-AC56F96020B2}" type="pres">
      <dgm:prSet presAssocID="{33BF2A4E-15E1-4EEB-BE39-BD4950DFE5F1}" presName="root" presStyleCnt="0"/>
      <dgm:spPr/>
      <dgm:t>
        <a:bodyPr/>
        <a:lstStyle/>
        <a:p>
          <a:endParaRPr lang="en-US"/>
        </a:p>
      </dgm:t>
    </dgm:pt>
    <dgm:pt modelId="{2A968154-5A7B-47F1-BD95-524975FB36E7}" type="pres">
      <dgm:prSet presAssocID="{33BF2A4E-15E1-4EEB-BE39-BD4950DFE5F1}" presName="rootComposite" presStyleCnt="0"/>
      <dgm:spPr/>
      <dgm:t>
        <a:bodyPr/>
        <a:lstStyle/>
        <a:p>
          <a:endParaRPr lang="en-US"/>
        </a:p>
      </dgm:t>
    </dgm:pt>
    <dgm:pt modelId="{8B3D4D7E-ED30-4196-BB04-868357C1DE1D}" type="pres">
      <dgm:prSet presAssocID="{33BF2A4E-15E1-4EEB-BE39-BD4950DFE5F1}" presName="rootText" presStyleLbl="node1" presStyleIdx="0" presStyleCnt="1" custScaleX="917126" custScaleY="227620" custLinFactY="-26923" custLinFactNeighborX="-156" custLinFactNeighborY="-100000"/>
      <dgm:spPr/>
      <dgm:t>
        <a:bodyPr/>
        <a:lstStyle/>
        <a:p>
          <a:endParaRPr lang="en-US"/>
        </a:p>
      </dgm:t>
    </dgm:pt>
    <dgm:pt modelId="{A36B62A6-0111-4892-9F1B-380C69D478BF}" type="pres">
      <dgm:prSet presAssocID="{33BF2A4E-15E1-4EEB-BE39-BD4950DFE5F1}" presName="rootConnector" presStyleLbl="node1" presStyleIdx="0" presStyleCnt="1"/>
      <dgm:spPr/>
      <dgm:t>
        <a:bodyPr/>
        <a:lstStyle/>
        <a:p>
          <a:endParaRPr lang="en-US"/>
        </a:p>
      </dgm:t>
    </dgm:pt>
    <dgm:pt modelId="{972C1151-3001-49A8-9F83-397B6FCA7E9B}" type="pres">
      <dgm:prSet presAssocID="{33BF2A4E-15E1-4EEB-BE39-BD4950DFE5F1}" presName="childShape" presStyleCnt="0"/>
      <dgm:spPr/>
      <dgm:t>
        <a:bodyPr/>
        <a:lstStyle/>
        <a:p>
          <a:endParaRPr lang="en-US"/>
        </a:p>
      </dgm:t>
    </dgm:pt>
    <dgm:pt modelId="{4E973100-6D39-48D4-86B6-8B0595026485}" type="pres">
      <dgm:prSet presAssocID="{6B4FED80-45C8-4AEE-ACB9-9652C02F0E6F}" presName="Name13" presStyleLbl="parChTrans1D2" presStyleIdx="0" presStyleCnt="5"/>
      <dgm:spPr/>
      <dgm:t>
        <a:bodyPr/>
        <a:lstStyle/>
        <a:p>
          <a:endParaRPr lang="en-US"/>
        </a:p>
      </dgm:t>
    </dgm:pt>
    <dgm:pt modelId="{204BE06E-3ECA-4D7A-970C-8FC72AC77C2E}" type="pres">
      <dgm:prSet presAssocID="{33C41AED-E6EA-4AA8-A95C-136344DA5802}" presName="childText" presStyleLbl="bgAcc1" presStyleIdx="0" presStyleCnt="5" custScaleX="1014768" custScaleY="231306" custLinFactNeighborX="4420" custLinFactNeighborY="-98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545F9-4F03-4E21-BC86-EBF2F02AD4CB}" type="pres">
      <dgm:prSet presAssocID="{0640C3D3-53BD-4C5E-BC10-EA656DE2562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240B488-89BB-4B2D-978B-FAF12D522646}" type="pres">
      <dgm:prSet presAssocID="{860AB1E3-7FDE-4AFA-8F89-9E4E23C2E3B9}" presName="childText" presStyleLbl="bgAcc1" presStyleIdx="1" presStyleCnt="5" custScaleX="1026665" custScaleY="201333" custLinFactNeighborX="1029" custLinFactNeighborY="-7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D9BCB-9A1A-43F0-B402-CE7B3A01F570}" type="pres">
      <dgm:prSet presAssocID="{ACEC0D44-13EB-4189-98DF-71ECDDB38928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1D0B4FC-6DC2-4847-8B75-111DBDA978AC}" type="pres">
      <dgm:prSet presAssocID="{DE797413-1C7B-4F47-9ED0-13F037399D7C}" presName="childText" presStyleLbl="bgAcc1" presStyleIdx="2" presStyleCnt="5" custScaleX="1033291" custScaleY="157577" custLinFactNeighborX="1029" custLinFactNeighborY="-3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8ABC0-554E-437D-B3D7-A23374DB8899}" type="pres">
      <dgm:prSet presAssocID="{973CFF0D-2697-4F82-AFA8-8FCE0AA76F16}" presName="Name13" presStyleLbl="parChTrans1D2" presStyleIdx="3" presStyleCnt="5"/>
      <dgm:spPr/>
      <dgm:t>
        <a:bodyPr/>
        <a:lstStyle/>
        <a:p>
          <a:endParaRPr lang="en-US"/>
        </a:p>
      </dgm:t>
    </dgm:pt>
    <dgm:pt modelId="{D30B7564-6AA9-49C3-BAD8-BC27743E74C3}" type="pres">
      <dgm:prSet presAssocID="{A4CA7BF8-A2ED-4415-8FF5-60D1DAF95F31}" presName="childText" presStyleLbl="bgAcc1" presStyleIdx="3" presStyleCnt="5" custScaleX="1031424" custScaleY="212986" custLinFactNeighborX="1029" custLinFactNeighborY="-30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EF98A-6CD4-496A-A1F3-9ABA8FE66800}" type="pres">
      <dgm:prSet presAssocID="{58A5A8AF-D63B-4949-9234-E237C8D1FB26}" presName="Name13" presStyleLbl="parChTrans1D2" presStyleIdx="4" presStyleCnt="5"/>
      <dgm:spPr/>
      <dgm:t>
        <a:bodyPr/>
        <a:lstStyle/>
        <a:p>
          <a:endParaRPr lang="en-US"/>
        </a:p>
      </dgm:t>
    </dgm:pt>
    <dgm:pt modelId="{F4BC0BB5-C081-4CFE-95C7-5BE21BCD14F2}" type="pres">
      <dgm:prSet presAssocID="{15C642D7-982B-4F85-8A40-8CE3E538862F}" presName="childText" presStyleLbl="bgAcc1" presStyleIdx="4" presStyleCnt="5" custScaleX="1028064" custScaleY="20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C3AD2-A2B9-496A-8C53-E1987211851C}" type="presOf" srcId="{6B4FED80-45C8-4AEE-ACB9-9652C02F0E6F}" destId="{4E973100-6D39-48D4-86B6-8B0595026485}" srcOrd="0" destOrd="0" presId="urn:microsoft.com/office/officeart/2005/8/layout/hierarchy3"/>
    <dgm:cxn modelId="{F4EB5B52-7CBF-4C16-A0A0-07F3907B5BAC}" type="presOf" srcId="{ACEC0D44-13EB-4189-98DF-71ECDDB38928}" destId="{D7FD9BCB-9A1A-43F0-B402-CE7B3A01F570}" srcOrd="0" destOrd="0" presId="urn:microsoft.com/office/officeart/2005/8/layout/hierarchy3"/>
    <dgm:cxn modelId="{1680B8A9-3438-43FE-A061-17B89A139BD5}" type="presOf" srcId="{0640C3D3-53BD-4C5E-BC10-EA656DE2562D}" destId="{919545F9-4F03-4E21-BC86-EBF2F02AD4CB}" srcOrd="0" destOrd="0" presId="urn:microsoft.com/office/officeart/2005/8/layout/hierarchy3"/>
    <dgm:cxn modelId="{2C79AF37-7EEC-4D58-B8F1-508EF889C0C9}" srcId="{33BF2A4E-15E1-4EEB-BE39-BD4950DFE5F1}" destId="{A4CA7BF8-A2ED-4415-8FF5-60D1DAF95F31}" srcOrd="3" destOrd="0" parTransId="{973CFF0D-2697-4F82-AFA8-8FCE0AA76F16}" sibTransId="{45C77F1C-70AA-4490-B51E-CAC389C1EEC8}"/>
    <dgm:cxn modelId="{D6169C60-C3E7-4775-AFBD-67FFC0853433}" srcId="{ADD24AC0-5201-4462-9A86-3D159431074B}" destId="{33BF2A4E-15E1-4EEB-BE39-BD4950DFE5F1}" srcOrd="0" destOrd="0" parTransId="{6D15A3D2-8132-44E6-A333-BB051DC23097}" sibTransId="{87753363-E992-427A-A847-A2401BC2C7B2}"/>
    <dgm:cxn modelId="{7355FF43-9083-4728-A45F-8D8F641C4340}" srcId="{33BF2A4E-15E1-4EEB-BE39-BD4950DFE5F1}" destId="{DE797413-1C7B-4F47-9ED0-13F037399D7C}" srcOrd="2" destOrd="0" parTransId="{ACEC0D44-13EB-4189-98DF-71ECDDB38928}" sibTransId="{3194410A-652F-4865-9E6C-8A68EA17E334}"/>
    <dgm:cxn modelId="{DBC7E483-F95C-4CEE-8D27-A9399F94A95D}" type="presOf" srcId="{33BF2A4E-15E1-4EEB-BE39-BD4950DFE5F1}" destId="{8B3D4D7E-ED30-4196-BB04-868357C1DE1D}" srcOrd="0" destOrd="0" presId="urn:microsoft.com/office/officeart/2005/8/layout/hierarchy3"/>
    <dgm:cxn modelId="{686A0123-AA1D-4CCB-AE8C-102463422382}" type="presOf" srcId="{DE797413-1C7B-4F47-9ED0-13F037399D7C}" destId="{F1D0B4FC-6DC2-4847-8B75-111DBDA978AC}" srcOrd="0" destOrd="0" presId="urn:microsoft.com/office/officeart/2005/8/layout/hierarchy3"/>
    <dgm:cxn modelId="{D50EC758-A843-44FA-B78F-39F9970BB2AE}" srcId="{33BF2A4E-15E1-4EEB-BE39-BD4950DFE5F1}" destId="{33C41AED-E6EA-4AA8-A95C-136344DA5802}" srcOrd="0" destOrd="0" parTransId="{6B4FED80-45C8-4AEE-ACB9-9652C02F0E6F}" sibTransId="{E698746D-413F-404A-88D6-AF6F05E010DE}"/>
    <dgm:cxn modelId="{8940BE7B-3E91-4611-84AB-7646088182D8}" type="presOf" srcId="{860AB1E3-7FDE-4AFA-8F89-9E4E23C2E3B9}" destId="{A240B488-89BB-4B2D-978B-FAF12D522646}" srcOrd="0" destOrd="0" presId="urn:microsoft.com/office/officeart/2005/8/layout/hierarchy3"/>
    <dgm:cxn modelId="{5057D991-B008-4495-9AC8-5B7536E65165}" type="presOf" srcId="{973CFF0D-2697-4F82-AFA8-8FCE0AA76F16}" destId="{55E8ABC0-554E-437D-B3D7-A23374DB8899}" srcOrd="0" destOrd="0" presId="urn:microsoft.com/office/officeart/2005/8/layout/hierarchy3"/>
    <dgm:cxn modelId="{164893F7-4B03-40D6-9A26-467EA3270B55}" type="presOf" srcId="{33C41AED-E6EA-4AA8-A95C-136344DA5802}" destId="{204BE06E-3ECA-4D7A-970C-8FC72AC77C2E}" srcOrd="0" destOrd="0" presId="urn:microsoft.com/office/officeart/2005/8/layout/hierarchy3"/>
    <dgm:cxn modelId="{D416FE75-8955-4F27-AEAF-73C9C0B53149}" type="presOf" srcId="{58A5A8AF-D63B-4949-9234-E237C8D1FB26}" destId="{76BEF98A-6CD4-496A-A1F3-9ABA8FE66800}" srcOrd="0" destOrd="0" presId="urn:microsoft.com/office/officeart/2005/8/layout/hierarchy3"/>
    <dgm:cxn modelId="{7A74C342-54B2-4377-89FF-FC4F01D32A4D}" type="presOf" srcId="{15C642D7-982B-4F85-8A40-8CE3E538862F}" destId="{F4BC0BB5-C081-4CFE-95C7-5BE21BCD14F2}" srcOrd="0" destOrd="0" presId="urn:microsoft.com/office/officeart/2005/8/layout/hierarchy3"/>
    <dgm:cxn modelId="{951EC7F7-B90E-49A4-A87B-C74BBC70363A}" srcId="{33BF2A4E-15E1-4EEB-BE39-BD4950DFE5F1}" destId="{15C642D7-982B-4F85-8A40-8CE3E538862F}" srcOrd="4" destOrd="0" parTransId="{58A5A8AF-D63B-4949-9234-E237C8D1FB26}" sibTransId="{A0BC0B0D-C4CE-4483-B5E7-14207609D3C4}"/>
    <dgm:cxn modelId="{0B01E53D-1705-4B31-A3FB-F6D5C6722F08}" type="presOf" srcId="{ADD24AC0-5201-4462-9A86-3D159431074B}" destId="{23F4927E-5314-4442-9D7D-78B4C0ABA5A3}" srcOrd="0" destOrd="0" presId="urn:microsoft.com/office/officeart/2005/8/layout/hierarchy3"/>
    <dgm:cxn modelId="{C54209CF-C414-4AE1-9406-F51C2B2C0AF8}" type="presOf" srcId="{A4CA7BF8-A2ED-4415-8FF5-60D1DAF95F31}" destId="{D30B7564-6AA9-49C3-BAD8-BC27743E74C3}" srcOrd="0" destOrd="0" presId="urn:microsoft.com/office/officeart/2005/8/layout/hierarchy3"/>
    <dgm:cxn modelId="{C5F86C6B-FBDB-4030-ACA9-9E1BC7170FF6}" type="presOf" srcId="{33BF2A4E-15E1-4EEB-BE39-BD4950DFE5F1}" destId="{A36B62A6-0111-4892-9F1B-380C69D478BF}" srcOrd="1" destOrd="0" presId="urn:microsoft.com/office/officeart/2005/8/layout/hierarchy3"/>
    <dgm:cxn modelId="{3CC05532-0F4C-41ED-A93F-D3EEA757037D}" srcId="{33BF2A4E-15E1-4EEB-BE39-BD4950DFE5F1}" destId="{860AB1E3-7FDE-4AFA-8F89-9E4E23C2E3B9}" srcOrd="1" destOrd="0" parTransId="{0640C3D3-53BD-4C5E-BC10-EA656DE2562D}" sibTransId="{8481D9B8-4475-44D6-82F6-979CDDD1EE39}"/>
    <dgm:cxn modelId="{920EB801-E755-4F61-A288-A5655E4B6A42}" type="presParOf" srcId="{23F4927E-5314-4442-9D7D-78B4C0ABA5A3}" destId="{FBA8F488-4249-4A18-B67D-AC56F96020B2}" srcOrd="0" destOrd="0" presId="urn:microsoft.com/office/officeart/2005/8/layout/hierarchy3"/>
    <dgm:cxn modelId="{F1296952-557A-4EE5-96C5-C9B1F381E90C}" type="presParOf" srcId="{FBA8F488-4249-4A18-B67D-AC56F96020B2}" destId="{2A968154-5A7B-47F1-BD95-524975FB36E7}" srcOrd="0" destOrd="0" presId="urn:microsoft.com/office/officeart/2005/8/layout/hierarchy3"/>
    <dgm:cxn modelId="{66240695-9B7A-43F8-B957-835718E4D64A}" type="presParOf" srcId="{2A968154-5A7B-47F1-BD95-524975FB36E7}" destId="{8B3D4D7E-ED30-4196-BB04-868357C1DE1D}" srcOrd="0" destOrd="0" presId="urn:microsoft.com/office/officeart/2005/8/layout/hierarchy3"/>
    <dgm:cxn modelId="{A715C530-E6E6-428A-A731-1FF4439D6B31}" type="presParOf" srcId="{2A968154-5A7B-47F1-BD95-524975FB36E7}" destId="{A36B62A6-0111-4892-9F1B-380C69D478BF}" srcOrd="1" destOrd="0" presId="urn:microsoft.com/office/officeart/2005/8/layout/hierarchy3"/>
    <dgm:cxn modelId="{3328E732-B267-4BB1-96DA-22F20356806C}" type="presParOf" srcId="{FBA8F488-4249-4A18-B67D-AC56F96020B2}" destId="{972C1151-3001-49A8-9F83-397B6FCA7E9B}" srcOrd="1" destOrd="0" presId="urn:microsoft.com/office/officeart/2005/8/layout/hierarchy3"/>
    <dgm:cxn modelId="{9512AC81-3BAB-4FE1-B9D4-2D026F19F99C}" type="presParOf" srcId="{972C1151-3001-49A8-9F83-397B6FCA7E9B}" destId="{4E973100-6D39-48D4-86B6-8B0595026485}" srcOrd="0" destOrd="0" presId="urn:microsoft.com/office/officeart/2005/8/layout/hierarchy3"/>
    <dgm:cxn modelId="{79104755-B3FE-4129-A7F2-7723C106B7E0}" type="presParOf" srcId="{972C1151-3001-49A8-9F83-397B6FCA7E9B}" destId="{204BE06E-3ECA-4D7A-970C-8FC72AC77C2E}" srcOrd="1" destOrd="0" presId="urn:microsoft.com/office/officeart/2005/8/layout/hierarchy3"/>
    <dgm:cxn modelId="{8CEAEC9B-6BD5-4C0A-8425-21115F59E4DE}" type="presParOf" srcId="{972C1151-3001-49A8-9F83-397B6FCA7E9B}" destId="{919545F9-4F03-4E21-BC86-EBF2F02AD4CB}" srcOrd="2" destOrd="0" presId="urn:microsoft.com/office/officeart/2005/8/layout/hierarchy3"/>
    <dgm:cxn modelId="{149DCD52-BB95-429F-80AD-D52B72A87F2B}" type="presParOf" srcId="{972C1151-3001-49A8-9F83-397B6FCA7E9B}" destId="{A240B488-89BB-4B2D-978B-FAF12D522646}" srcOrd="3" destOrd="0" presId="urn:microsoft.com/office/officeart/2005/8/layout/hierarchy3"/>
    <dgm:cxn modelId="{428F3F76-00BB-4B9C-8F61-781CC8092DD0}" type="presParOf" srcId="{972C1151-3001-49A8-9F83-397B6FCA7E9B}" destId="{D7FD9BCB-9A1A-43F0-B402-CE7B3A01F570}" srcOrd="4" destOrd="0" presId="urn:microsoft.com/office/officeart/2005/8/layout/hierarchy3"/>
    <dgm:cxn modelId="{0F794779-9ACA-4F79-9B7E-EEAC91BC8F45}" type="presParOf" srcId="{972C1151-3001-49A8-9F83-397B6FCA7E9B}" destId="{F1D0B4FC-6DC2-4847-8B75-111DBDA978AC}" srcOrd="5" destOrd="0" presId="urn:microsoft.com/office/officeart/2005/8/layout/hierarchy3"/>
    <dgm:cxn modelId="{D0EC4838-9C4E-498C-AA84-BCEE7C1C4559}" type="presParOf" srcId="{972C1151-3001-49A8-9F83-397B6FCA7E9B}" destId="{55E8ABC0-554E-437D-B3D7-A23374DB8899}" srcOrd="6" destOrd="0" presId="urn:microsoft.com/office/officeart/2005/8/layout/hierarchy3"/>
    <dgm:cxn modelId="{4570B615-1BBE-4CE1-BE84-ADCE099884F7}" type="presParOf" srcId="{972C1151-3001-49A8-9F83-397B6FCA7E9B}" destId="{D30B7564-6AA9-49C3-BAD8-BC27743E74C3}" srcOrd="7" destOrd="0" presId="urn:microsoft.com/office/officeart/2005/8/layout/hierarchy3"/>
    <dgm:cxn modelId="{049D3817-91CD-4647-9388-3043FDDDCAE4}" type="presParOf" srcId="{972C1151-3001-49A8-9F83-397B6FCA7E9B}" destId="{76BEF98A-6CD4-496A-A1F3-9ABA8FE66800}" srcOrd="8" destOrd="0" presId="urn:microsoft.com/office/officeart/2005/8/layout/hierarchy3"/>
    <dgm:cxn modelId="{06AB0CFB-E087-43EE-9F01-C5B24DEA804B}" type="presParOf" srcId="{972C1151-3001-49A8-9F83-397B6FCA7E9B}" destId="{F4BC0BB5-C081-4CFE-95C7-5BE21BCD14F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9715F1-D9ED-4AA0-81EC-2C8BA84DE981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4A316-EE65-4B1E-A255-4D6845BBB4B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№1.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BE70B7F-F66A-4DC8-ADCC-4704F0965F9C}" type="parTrans" cxnId="{C04951EC-2BB5-4573-BD76-73C4686A2593}">
      <dgm:prSet/>
      <dgm:spPr/>
      <dgm:t>
        <a:bodyPr/>
        <a:lstStyle/>
        <a:p>
          <a:endParaRPr lang="en-US"/>
        </a:p>
      </dgm:t>
    </dgm:pt>
    <dgm:pt modelId="{E7EA80F7-BC9F-4A85-8135-86AA60DBB1C9}" type="sibTrans" cxnId="{C04951EC-2BB5-4573-BD76-73C4686A2593}">
      <dgm:prSet/>
      <dgm:spPr/>
      <dgm:t>
        <a:bodyPr/>
        <a:lstStyle/>
        <a:p>
          <a:endParaRPr lang="en-US"/>
        </a:p>
      </dgm:t>
    </dgm:pt>
    <dgm:pt modelId="{456D5EA8-8F2C-4AB2-9F93-1B50ED82724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№2.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8895D1-495B-4DC7-8CEA-F3680E398EBE}" type="parTrans" cxnId="{EA4EA357-1D69-4FE4-BCAD-16F80C7CB8C1}">
      <dgm:prSet/>
      <dgm:spPr/>
      <dgm:t>
        <a:bodyPr/>
        <a:lstStyle/>
        <a:p>
          <a:endParaRPr lang="en-US"/>
        </a:p>
      </dgm:t>
    </dgm:pt>
    <dgm:pt modelId="{51630A74-41F1-4FB3-8C6B-098E57B787A8}" type="sibTrans" cxnId="{EA4EA357-1D69-4FE4-BCAD-16F80C7CB8C1}">
      <dgm:prSet/>
      <dgm:spPr/>
      <dgm:t>
        <a:bodyPr/>
        <a:lstStyle/>
        <a:p>
          <a:endParaRPr lang="en-US"/>
        </a:p>
      </dgm:t>
    </dgm:pt>
    <dgm:pt modelId="{C705392E-E892-4D66-9ED0-43D729B56D9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№3.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5D170A-61FA-4E15-8573-30C567E74FC4}" type="parTrans" cxnId="{5AB36469-BEDE-4F54-A527-51AE1FDF1E59}">
      <dgm:prSet/>
      <dgm:spPr/>
      <dgm:t>
        <a:bodyPr/>
        <a:lstStyle/>
        <a:p>
          <a:endParaRPr lang="en-US"/>
        </a:p>
      </dgm:t>
    </dgm:pt>
    <dgm:pt modelId="{87A54615-3066-4195-AD7D-17E8540200D5}" type="sibTrans" cxnId="{5AB36469-BEDE-4F54-A527-51AE1FDF1E59}">
      <dgm:prSet/>
      <dgm:spPr/>
      <dgm:t>
        <a:bodyPr/>
        <a:lstStyle/>
        <a:p>
          <a:endParaRPr lang="en-US"/>
        </a:p>
      </dgm:t>
    </dgm:pt>
    <dgm:pt modelId="{3B4A7BFD-D7BD-4386-8558-FB6375F053A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№4.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76EA9F-3161-4CFE-B577-B9C1298FF637}" type="parTrans" cxnId="{92B8563A-5204-403C-A098-C086448B9D73}">
      <dgm:prSet/>
      <dgm:spPr/>
      <dgm:t>
        <a:bodyPr/>
        <a:lstStyle/>
        <a:p>
          <a:endParaRPr lang="en-US"/>
        </a:p>
      </dgm:t>
    </dgm:pt>
    <dgm:pt modelId="{FEC67965-F2AF-490F-ABC3-E5A4A66EAB4D}" type="sibTrans" cxnId="{92B8563A-5204-403C-A098-C086448B9D73}">
      <dgm:prSet/>
      <dgm:spPr/>
      <dgm:t>
        <a:bodyPr/>
        <a:lstStyle/>
        <a:p>
          <a:endParaRPr lang="en-US"/>
        </a:p>
      </dgm:t>
    </dgm:pt>
    <dgm:pt modelId="{F9A8FF5C-E925-46C5-942A-910D0BE7DE96}">
      <dgm:prSet custT="1"/>
      <dgm:spPr>
        <a:noFill/>
      </dgm:spPr>
      <dgm:t>
        <a:bodyPr/>
        <a:lstStyle/>
        <a:p>
          <a:pPr algn="just"/>
          <a:r>
            <a:rPr lang="ka-GE" sz="1400" dirty="0" smtClean="0"/>
            <a:t>მუნიციპალიტეტმა შეიმუშაოს შესაბამისი კონტროლის მექანიზმები, მათ შორის სამუშაოების შესრულების გეგმა-გრაფიკი, რათა დროულად გამოავლინოს სამუშაოების დაუსრულებლობის რისკი და თავიდან აიცილოს შეუსრულებელი ვალდებულებებით გამოწვეული ზიანი.,</a:t>
          </a:r>
          <a:endParaRPr lang="en-US" sz="1400" dirty="0"/>
        </a:p>
      </dgm:t>
    </dgm:pt>
    <dgm:pt modelId="{F4D7C26F-1E59-445A-8E75-18E0818C7263}" type="parTrans" cxnId="{1D2CE86B-49C7-4756-902B-54036B204C3B}">
      <dgm:prSet/>
      <dgm:spPr/>
      <dgm:t>
        <a:bodyPr/>
        <a:lstStyle/>
        <a:p>
          <a:endParaRPr lang="en-US"/>
        </a:p>
      </dgm:t>
    </dgm:pt>
    <dgm:pt modelId="{34000A7E-8639-4A73-BA7E-9B06FF5D2BD4}" type="sibTrans" cxnId="{1D2CE86B-49C7-4756-902B-54036B204C3B}">
      <dgm:prSet/>
      <dgm:spPr/>
      <dgm:t>
        <a:bodyPr/>
        <a:lstStyle/>
        <a:p>
          <a:endParaRPr lang="en-US"/>
        </a:p>
      </dgm:t>
    </dgm:pt>
    <dgm:pt modelId="{7ACA848F-D653-4D48-B4F6-83FE1C57A42C}">
      <dgm:prSet custT="1"/>
      <dgm:spPr>
        <a:noFill/>
      </dgm:spPr>
      <dgm:t>
        <a:bodyPr/>
        <a:lstStyle/>
        <a:p>
          <a:pPr algn="just"/>
          <a:r>
            <a:rPr lang="ka-GE" sz="1400" dirty="0" smtClean="0"/>
            <a:t>მუნიციპალიტეტებმა ბიუჯეტი ისე შეადგინოს, რომ „სოფლის მხარდაჭერის პროგრამით“ გათვალისწინებული პროექტები შესრულდეს ერთი წლის განმავლობაში, ხოლო დაუმთავრებელი პროექტების დასრულება გაითვალისწინონ მიმდინარე ბიუჯეტში, რომ მოსახლეობამ დროულად ისარგებლოს აღნიშნული სიკეთით.</a:t>
          </a:r>
          <a:endParaRPr lang="en-US" sz="1400" dirty="0"/>
        </a:p>
      </dgm:t>
    </dgm:pt>
    <dgm:pt modelId="{8C62BFA6-A597-476B-8294-08CB4E0059D0}" type="parTrans" cxnId="{B681B9BA-C504-4BB6-97B8-58891F03488E}">
      <dgm:prSet/>
      <dgm:spPr/>
      <dgm:t>
        <a:bodyPr/>
        <a:lstStyle/>
        <a:p>
          <a:endParaRPr lang="en-US"/>
        </a:p>
      </dgm:t>
    </dgm:pt>
    <dgm:pt modelId="{3B9B4922-D8FA-4CA9-969D-63DF82173376}" type="sibTrans" cxnId="{B681B9BA-C504-4BB6-97B8-58891F03488E}">
      <dgm:prSet/>
      <dgm:spPr/>
      <dgm:t>
        <a:bodyPr/>
        <a:lstStyle/>
        <a:p>
          <a:endParaRPr lang="en-US"/>
        </a:p>
      </dgm:t>
    </dgm:pt>
    <dgm:pt modelId="{B868DA47-3D64-42CC-BE79-836337F74B41}">
      <dgm:prSet custT="1"/>
      <dgm:spPr>
        <a:noFill/>
      </dgm:spPr>
      <dgm:t>
        <a:bodyPr/>
        <a:lstStyle/>
        <a:p>
          <a:pPr algn="just"/>
          <a:r>
            <a:rPr lang="ka-GE" sz="1400" dirty="0" smtClean="0"/>
            <a:t>საჭიროა, რომ გამგეობამ საკრებულოს წევრების ხარჯები აანაზღაუროს წარმოდგენილი დოკუმენტების მიხედვით, რომელიც იქნება საკმარისი და შესაფერისი მტკიცებულება გაწეული ხარჯის დასადასტურებლად.</a:t>
          </a:r>
          <a:endParaRPr lang="en-US" sz="1400" dirty="0"/>
        </a:p>
      </dgm:t>
    </dgm:pt>
    <dgm:pt modelId="{E689A564-CE90-481D-92A4-4E0EE6C72CFD}" type="parTrans" cxnId="{C89694ED-AD61-4270-8A71-5D33471B6301}">
      <dgm:prSet/>
      <dgm:spPr/>
      <dgm:t>
        <a:bodyPr/>
        <a:lstStyle/>
        <a:p>
          <a:endParaRPr lang="en-US"/>
        </a:p>
      </dgm:t>
    </dgm:pt>
    <dgm:pt modelId="{9D9F832E-6EE9-4C22-8FE3-F9453A36F6FA}" type="sibTrans" cxnId="{C89694ED-AD61-4270-8A71-5D33471B6301}">
      <dgm:prSet/>
      <dgm:spPr/>
      <dgm:t>
        <a:bodyPr/>
        <a:lstStyle/>
        <a:p>
          <a:endParaRPr lang="en-US"/>
        </a:p>
      </dgm:t>
    </dgm:pt>
    <dgm:pt modelId="{0011F7E4-5CF1-45A9-AFA6-593F022F8303}">
      <dgm:prSet custT="1"/>
      <dgm:spPr>
        <a:noFill/>
      </dgm:spPr>
      <dgm:t>
        <a:bodyPr/>
        <a:lstStyle/>
        <a:p>
          <a:pPr algn="just"/>
          <a:endParaRPr lang="en-US" sz="1400" dirty="0"/>
        </a:p>
      </dgm:t>
    </dgm:pt>
    <dgm:pt modelId="{390F29C4-3008-433B-AD14-D95EF2BB09DD}" type="parTrans" cxnId="{3D94934F-B59C-466B-8FBA-613FBFFB1184}">
      <dgm:prSet/>
      <dgm:spPr/>
      <dgm:t>
        <a:bodyPr/>
        <a:lstStyle/>
        <a:p>
          <a:endParaRPr lang="en-US"/>
        </a:p>
      </dgm:t>
    </dgm:pt>
    <dgm:pt modelId="{BD25FBF3-917C-4AD3-B12F-C6FD371A3D37}" type="sibTrans" cxnId="{3D94934F-B59C-466B-8FBA-613FBFFB1184}">
      <dgm:prSet/>
      <dgm:spPr/>
      <dgm:t>
        <a:bodyPr/>
        <a:lstStyle/>
        <a:p>
          <a:endParaRPr lang="en-US"/>
        </a:p>
      </dgm:t>
    </dgm:pt>
    <dgm:pt modelId="{5BC60EEA-448B-4975-A5FA-A3BA9D3B17B8}">
      <dgm:prSet custT="1"/>
      <dgm:spPr>
        <a:noFill/>
      </dgm:spPr>
      <dgm:t>
        <a:bodyPr/>
        <a:lstStyle/>
        <a:p>
          <a:pPr algn="just"/>
          <a:r>
            <a:rPr lang="ka-GE" sz="1400" dirty="0" smtClean="0"/>
            <a:t>მუნიციპალიტეტებმა გამარტივებული შესყიდვის საშუალებით  შეძენილი სამშენებლო სამუშაოების ღირებულება აანაზრაურონ კანონმდებლობის შეაბამისად, მხოლოდ წარმოდგენილი ფაქტიური ხარჯებით.   </a:t>
          </a:r>
          <a:endParaRPr lang="en-US" sz="1400" dirty="0"/>
        </a:p>
      </dgm:t>
    </dgm:pt>
    <dgm:pt modelId="{7CCE32BF-186F-45ED-9FC8-8EDF0EA38F7B}" type="sibTrans" cxnId="{E0A6ED2E-20A2-4210-80BC-3DBC5BB5DA3D}">
      <dgm:prSet/>
      <dgm:spPr/>
      <dgm:t>
        <a:bodyPr/>
        <a:lstStyle/>
        <a:p>
          <a:endParaRPr lang="en-US"/>
        </a:p>
      </dgm:t>
    </dgm:pt>
    <dgm:pt modelId="{0F4C282D-D2E2-434E-B5E5-E0C17FFF173B}" type="parTrans" cxnId="{E0A6ED2E-20A2-4210-80BC-3DBC5BB5DA3D}">
      <dgm:prSet/>
      <dgm:spPr/>
      <dgm:t>
        <a:bodyPr/>
        <a:lstStyle/>
        <a:p>
          <a:endParaRPr lang="en-US"/>
        </a:p>
      </dgm:t>
    </dgm:pt>
    <dgm:pt modelId="{38FD2655-19E8-4687-A4CA-03188A3D5C0F}" type="pres">
      <dgm:prSet presAssocID="{9F9715F1-D9ED-4AA0-81EC-2C8BA84DE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47490-FEAB-473D-95CC-AFE101956752}" type="pres">
      <dgm:prSet presAssocID="{7674A316-EE65-4B1E-A255-4D6845BBB4BF}" presName="parentLin" presStyleCnt="0"/>
      <dgm:spPr/>
    </dgm:pt>
    <dgm:pt modelId="{8ABA900A-A06C-41AA-A166-70393BB713E9}" type="pres">
      <dgm:prSet presAssocID="{7674A316-EE65-4B1E-A255-4D6845BBB4B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A99E555-04D6-4ACE-A650-7F650D497734}" type="pres">
      <dgm:prSet presAssocID="{7674A316-EE65-4B1E-A255-4D6845BBB4BF}" presName="parentText" presStyleLbl="node1" presStyleIdx="0" presStyleCnt="4" custScaleY="1476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8C29-11D4-4D40-9A6F-0CB85EB8DE38}" type="pres">
      <dgm:prSet presAssocID="{7674A316-EE65-4B1E-A255-4D6845BBB4BF}" presName="negativeSpace" presStyleCnt="0"/>
      <dgm:spPr/>
    </dgm:pt>
    <dgm:pt modelId="{544270A5-AD99-4578-AD77-0299BA7E0CFF}" type="pres">
      <dgm:prSet presAssocID="{7674A316-EE65-4B1E-A255-4D6845BBB4B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AA40D-AF8D-4BB4-AF27-497262E0268A}" type="pres">
      <dgm:prSet presAssocID="{E7EA80F7-BC9F-4A85-8135-86AA60DBB1C9}" presName="spaceBetweenRectangles" presStyleCnt="0"/>
      <dgm:spPr/>
    </dgm:pt>
    <dgm:pt modelId="{281941E6-C483-497C-936E-A67431769048}" type="pres">
      <dgm:prSet presAssocID="{456D5EA8-8F2C-4AB2-9F93-1B50ED827247}" presName="parentLin" presStyleCnt="0"/>
      <dgm:spPr/>
    </dgm:pt>
    <dgm:pt modelId="{2F934FC1-C8E9-45A0-AD7C-834EFC5521C2}" type="pres">
      <dgm:prSet presAssocID="{456D5EA8-8F2C-4AB2-9F93-1B50ED8272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745F307-9BEF-4629-93CD-335F306353A1}" type="pres">
      <dgm:prSet presAssocID="{456D5EA8-8F2C-4AB2-9F93-1B50ED827247}" presName="parentText" presStyleLbl="node1" presStyleIdx="1" presStyleCnt="4" custScaleY="1476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F00C-A068-4787-804B-1CDEBE3D0BEC}" type="pres">
      <dgm:prSet presAssocID="{456D5EA8-8F2C-4AB2-9F93-1B50ED827247}" presName="negativeSpace" presStyleCnt="0"/>
      <dgm:spPr/>
    </dgm:pt>
    <dgm:pt modelId="{491F0E5A-6261-4DA0-A723-D0F360184A1E}" type="pres">
      <dgm:prSet presAssocID="{456D5EA8-8F2C-4AB2-9F93-1B50ED827247}" presName="childText" presStyleLbl="conFgAcc1" presStyleIdx="1" presStyleCnt="4" custScaleY="96570" custLinFactY="-6223" custLinFactNeighborX="3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D001E-0354-40FC-AFF0-F0EFF524484E}" type="pres">
      <dgm:prSet presAssocID="{51630A74-41F1-4FB3-8C6B-098E57B787A8}" presName="spaceBetweenRectangles" presStyleCnt="0"/>
      <dgm:spPr/>
    </dgm:pt>
    <dgm:pt modelId="{A7605402-134A-4292-8206-91E663BB646C}" type="pres">
      <dgm:prSet presAssocID="{C705392E-E892-4D66-9ED0-43D729B56D9C}" presName="parentLin" presStyleCnt="0"/>
      <dgm:spPr/>
    </dgm:pt>
    <dgm:pt modelId="{99879573-39A2-4941-A855-D3F8104A1BB4}" type="pres">
      <dgm:prSet presAssocID="{C705392E-E892-4D66-9ED0-43D729B56D9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579630C-BED5-4D16-B1B9-03927ED9C274}" type="pres">
      <dgm:prSet presAssocID="{C705392E-E892-4D66-9ED0-43D729B56D9C}" presName="parentText" presStyleLbl="node1" presStyleIdx="2" presStyleCnt="4" custScaleY="1476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DD8A2-5DC1-4302-B988-D8B57F528F37}" type="pres">
      <dgm:prSet presAssocID="{C705392E-E892-4D66-9ED0-43D729B56D9C}" presName="negativeSpace" presStyleCnt="0"/>
      <dgm:spPr/>
    </dgm:pt>
    <dgm:pt modelId="{CCBAF626-2068-4FD5-9A02-44E8526167AB}" type="pres">
      <dgm:prSet presAssocID="{C705392E-E892-4D66-9ED0-43D729B56D9C}" presName="childText" presStyleLbl="conFgAcc1" presStyleIdx="2" presStyleCnt="4" custLinFactNeighborX="-388" custLinFactNeighborY="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82FF2-F008-4B8A-B81B-84B3DA9359F6}" type="pres">
      <dgm:prSet presAssocID="{87A54615-3066-4195-AD7D-17E8540200D5}" presName="spaceBetweenRectangles" presStyleCnt="0"/>
      <dgm:spPr/>
    </dgm:pt>
    <dgm:pt modelId="{450B87F1-D67B-43F6-9774-A5A9E30D182A}" type="pres">
      <dgm:prSet presAssocID="{3B4A7BFD-D7BD-4386-8558-FB6375F053AB}" presName="parentLin" presStyleCnt="0"/>
      <dgm:spPr/>
    </dgm:pt>
    <dgm:pt modelId="{D0087E76-5BF5-4192-B551-98DB57256E14}" type="pres">
      <dgm:prSet presAssocID="{3B4A7BFD-D7BD-4386-8558-FB6375F053A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E3A530C-CEC8-4AE5-B5D4-B83336B97B61}" type="pres">
      <dgm:prSet presAssocID="{3B4A7BFD-D7BD-4386-8558-FB6375F053AB}" presName="parentText" presStyleLbl="node1" presStyleIdx="3" presStyleCnt="4" custScaleY="1476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36616-E566-4AAD-A75D-F74A59C367D2}" type="pres">
      <dgm:prSet presAssocID="{3B4A7BFD-D7BD-4386-8558-FB6375F053AB}" presName="negativeSpace" presStyleCnt="0"/>
      <dgm:spPr/>
    </dgm:pt>
    <dgm:pt modelId="{1650374A-B7C8-40A3-B874-684843833833}" type="pres">
      <dgm:prSet presAssocID="{3B4A7BFD-D7BD-4386-8558-FB6375F053A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8DCF8-BE53-47FA-AC45-17962F9CF0B8}" type="presOf" srcId="{B868DA47-3D64-42CC-BE79-836337F74B41}" destId="{1650374A-B7C8-40A3-B874-684843833833}" srcOrd="0" destOrd="0" presId="urn:microsoft.com/office/officeart/2005/8/layout/list1"/>
    <dgm:cxn modelId="{5C8D4F05-EB8C-470D-B906-CD0788ABF868}" type="presOf" srcId="{7ACA848F-D653-4D48-B4F6-83FE1C57A42C}" destId="{CCBAF626-2068-4FD5-9A02-44E8526167AB}" srcOrd="0" destOrd="0" presId="urn:microsoft.com/office/officeart/2005/8/layout/list1"/>
    <dgm:cxn modelId="{45983C43-303C-4A75-86AC-08BDC0A9C8F0}" type="presOf" srcId="{0011F7E4-5CF1-45A9-AFA6-593F022F8303}" destId="{491F0E5A-6261-4DA0-A723-D0F360184A1E}" srcOrd="0" destOrd="0" presId="urn:microsoft.com/office/officeart/2005/8/layout/list1"/>
    <dgm:cxn modelId="{AFA182B7-B5AE-4A37-9A2C-9302172CD844}" type="presOf" srcId="{456D5EA8-8F2C-4AB2-9F93-1B50ED827247}" destId="{5745F307-9BEF-4629-93CD-335F306353A1}" srcOrd="1" destOrd="0" presId="urn:microsoft.com/office/officeart/2005/8/layout/list1"/>
    <dgm:cxn modelId="{D21D89A5-ED64-4791-A3DB-1611CAB05E82}" type="presOf" srcId="{456D5EA8-8F2C-4AB2-9F93-1B50ED827247}" destId="{2F934FC1-C8E9-45A0-AD7C-834EFC5521C2}" srcOrd="0" destOrd="0" presId="urn:microsoft.com/office/officeart/2005/8/layout/list1"/>
    <dgm:cxn modelId="{BD2A4127-CD73-42B6-BCF3-35013675F609}" type="presOf" srcId="{5BC60EEA-448B-4975-A5FA-A3BA9D3B17B8}" destId="{491F0E5A-6261-4DA0-A723-D0F360184A1E}" srcOrd="0" destOrd="1" presId="urn:microsoft.com/office/officeart/2005/8/layout/list1"/>
    <dgm:cxn modelId="{03987FEC-CD99-4DD1-A1FD-B37FE07AEDAF}" type="presOf" srcId="{C705392E-E892-4D66-9ED0-43D729B56D9C}" destId="{B579630C-BED5-4D16-B1B9-03927ED9C274}" srcOrd="1" destOrd="0" presId="urn:microsoft.com/office/officeart/2005/8/layout/list1"/>
    <dgm:cxn modelId="{5AB36469-BEDE-4F54-A527-51AE1FDF1E59}" srcId="{9F9715F1-D9ED-4AA0-81EC-2C8BA84DE981}" destId="{C705392E-E892-4D66-9ED0-43D729B56D9C}" srcOrd="2" destOrd="0" parTransId="{7A5D170A-61FA-4E15-8573-30C567E74FC4}" sibTransId="{87A54615-3066-4195-AD7D-17E8540200D5}"/>
    <dgm:cxn modelId="{E0A6ED2E-20A2-4210-80BC-3DBC5BB5DA3D}" srcId="{456D5EA8-8F2C-4AB2-9F93-1B50ED827247}" destId="{5BC60EEA-448B-4975-A5FA-A3BA9D3B17B8}" srcOrd="1" destOrd="0" parTransId="{0F4C282D-D2E2-434E-B5E5-E0C17FFF173B}" sibTransId="{7CCE32BF-186F-45ED-9FC8-8EDF0EA38F7B}"/>
    <dgm:cxn modelId="{1757CF1B-2E89-4D0E-BD52-7E9F4C03EAAF}" type="presOf" srcId="{3B4A7BFD-D7BD-4386-8558-FB6375F053AB}" destId="{8E3A530C-CEC8-4AE5-B5D4-B83336B97B61}" srcOrd="1" destOrd="0" presId="urn:microsoft.com/office/officeart/2005/8/layout/list1"/>
    <dgm:cxn modelId="{3D94934F-B59C-466B-8FBA-613FBFFB1184}" srcId="{456D5EA8-8F2C-4AB2-9F93-1B50ED827247}" destId="{0011F7E4-5CF1-45A9-AFA6-593F022F8303}" srcOrd="0" destOrd="0" parTransId="{390F29C4-3008-433B-AD14-D95EF2BB09DD}" sibTransId="{BD25FBF3-917C-4AD3-B12F-C6FD371A3D37}"/>
    <dgm:cxn modelId="{C04951EC-2BB5-4573-BD76-73C4686A2593}" srcId="{9F9715F1-D9ED-4AA0-81EC-2C8BA84DE981}" destId="{7674A316-EE65-4B1E-A255-4D6845BBB4BF}" srcOrd="0" destOrd="0" parTransId="{EBE70B7F-F66A-4DC8-ADCC-4704F0965F9C}" sibTransId="{E7EA80F7-BC9F-4A85-8135-86AA60DBB1C9}"/>
    <dgm:cxn modelId="{EA4EA357-1D69-4FE4-BCAD-16F80C7CB8C1}" srcId="{9F9715F1-D9ED-4AA0-81EC-2C8BA84DE981}" destId="{456D5EA8-8F2C-4AB2-9F93-1B50ED827247}" srcOrd="1" destOrd="0" parTransId="{538895D1-495B-4DC7-8CEA-F3680E398EBE}" sibTransId="{51630A74-41F1-4FB3-8C6B-098E57B787A8}"/>
    <dgm:cxn modelId="{851335D2-30FF-4A09-B4A5-C54D72CEC135}" type="presOf" srcId="{3B4A7BFD-D7BD-4386-8558-FB6375F053AB}" destId="{D0087E76-5BF5-4192-B551-98DB57256E14}" srcOrd="0" destOrd="0" presId="urn:microsoft.com/office/officeart/2005/8/layout/list1"/>
    <dgm:cxn modelId="{41441DD5-81B2-4FBF-8128-56C26321B35F}" type="presOf" srcId="{7674A316-EE65-4B1E-A255-4D6845BBB4BF}" destId="{8ABA900A-A06C-41AA-A166-70393BB713E9}" srcOrd="0" destOrd="0" presId="urn:microsoft.com/office/officeart/2005/8/layout/list1"/>
    <dgm:cxn modelId="{1D2CE86B-49C7-4756-902B-54036B204C3B}" srcId="{7674A316-EE65-4B1E-A255-4D6845BBB4BF}" destId="{F9A8FF5C-E925-46C5-942A-910D0BE7DE96}" srcOrd="0" destOrd="0" parTransId="{F4D7C26F-1E59-445A-8E75-18E0818C7263}" sibTransId="{34000A7E-8639-4A73-BA7E-9B06FF5D2BD4}"/>
    <dgm:cxn modelId="{E151FE29-B7E6-4CBA-96DA-A4A1FA8ED7B6}" type="presOf" srcId="{7674A316-EE65-4B1E-A255-4D6845BBB4BF}" destId="{EA99E555-04D6-4ACE-A650-7F650D497734}" srcOrd="1" destOrd="0" presId="urn:microsoft.com/office/officeart/2005/8/layout/list1"/>
    <dgm:cxn modelId="{4E50E9B0-0ADF-43C2-9FF8-5F9694502292}" type="presOf" srcId="{C705392E-E892-4D66-9ED0-43D729B56D9C}" destId="{99879573-39A2-4941-A855-D3F8104A1BB4}" srcOrd="0" destOrd="0" presId="urn:microsoft.com/office/officeart/2005/8/layout/list1"/>
    <dgm:cxn modelId="{C89694ED-AD61-4270-8A71-5D33471B6301}" srcId="{3B4A7BFD-D7BD-4386-8558-FB6375F053AB}" destId="{B868DA47-3D64-42CC-BE79-836337F74B41}" srcOrd="0" destOrd="0" parTransId="{E689A564-CE90-481D-92A4-4E0EE6C72CFD}" sibTransId="{9D9F832E-6EE9-4C22-8FE3-F9453A36F6FA}"/>
    <dgm:cxn modelId="{B681B9BA-C504-4BB6-97B8-58891F03488E}" srcId="{C705392E-E892-4D66-9ED0-43D729B56D9C}" destId="{7ACA848F-D653-4D48-B4F6-83FE1C57A42C}" srcOrd="0" destOrd="0" parTransId="{8C62BFA6-A597-476B-8294-08CB4E0059D0}" sibTransId="{3B9B4922-D8FA-4CA9-969D-63DF82173376}"/>
    <dgm:cxn modelId="{44338909-C6DA-449C-8832-354D57814EDC}" type="presOf" srcId="{9F9715F1-D9ED-4AA0-81EC-2C8BA84DE981}" destId="{38FD2655-19E8-4687-A4CA-03188A3D5C0F}" srcOrd="0" destOrd="0" presId="urn:microsoft.com/office/officeart/2005/8/layout/list1"/>
    <dgm:cxn modelId="{AE8F79A9-3B6C-4C19-8C2D-B0D0B2DBC781}" type="presOf" srcId="{F9A8FF5C-E925-46C5-942A-910D0BE7DE96}" destId="{544270A5-AD99-4578-AD77-0299BA7E0CFF}" srcOrd="0" destOrd="0" presId="urn:microsoft.com/office/officeart/2005/8/layout/list1"/>
    <dgm:cxn modelId="{92B8563A-5204-403C-A098-C086448B9D73}" srcId="{9F9715F1-D9ED-4AA0-81EC-2C8BA84DE981}" destId="{3B4A7BFD-D7BD-4386-8558-FB6375F053AB}" srcOrd="3" destOrd="0" parTransId="{D876EA9F-3161-4CFE-B577-B9C1298FF637}" sibTransId="{FEC67965-F2AF-490F-ABC3-E5A4A66EAB4D}"/>
    <dgm:cxn modelId="{7706399A-1A25-42B6-8A58-7873BF874C16}" type="presParOf" srcId="{38FD2655-19E8-4687-A4CA-03188A3D5C0F}" destId="{00347490-FEAB-473D-95CC-AFE101956752}" srcOrd="0" destOrd="0" presId="urn:microsoft.com/office/officeart/2005/8/layout/list1"/>
    <dgm:cxn modelId="{5154D9F6-EA0E-4DEE-B31A-CF566B59D9BF}" type="presParOf" srcId="{00347490-FEAB-473D-95CC-AFE101956752}" destId="{8ABA900A-A06C-41AA-A166-70393BB713E9}" srcOrd="0" destOrd="0" presId="urn:microsoft.com/office/officeart/2005/8/layout/list1"/>
    <dgm:cxn modelId="{9FED75A2-BA58-4C07-B58E-77A9AB9F4E93}" type="presParOf" srcId="{00347490-FEAB-473D-95CC-AFE101956752}" destId="{EA99E555-04D6-4ACE-A650-7F650D497734}" srcOrd="1" destOrd="0" presId="urn:microsoft.com/office/officeart/2005/8/layout/list1"/>
    <dgm:cxn modelId="{12851C47-5078-4D62-920F-87DF8ED208FB}" type="presParOf" srcId="{38FD2655-19E8-4687-A4CA-03188A3D5C0F}" destId="{AEAE8C29-11D4-4D40-9A6F-0CB85EB8DE38}" srcOrd="1" destOrd="0" presId="urn:microsoft.com/office/officeart/2005/8/layout/list1"/>
    <dgm:cxn modelId="{73086963-1095-43F7-A52F-89139296DFD0}" type="presParOf" srcId="{38FD2655-19E8-4687-A4CA-03188A3D5C0F}" destId="{544270A5-AD99-4578-AD77-0299BA7E0CFF}" srcOrd="2" destOrd="0" presId="urn:microsoft.com/office/officeart/2005/8/layout/list1"/>
    <dgm:cxn modelId="{053002CA-C25D-47A3-94AD-89093B4604D3}" type="presParOf" srcId="{38FD2655-19E8-4687-A4CA-03188A3D5C0F}" destId="{21CAA40D-AF8D-4BB4-AF27-497262E0268A}" srcOrd="3" destOrd="0" presId="urn:microsoft.com/office/officeart/2005/8/layout/list1"/>
    <dgm:cxn modelId="{9A913C1A-6615-44CA-9A5B-EDD472730B89}" type="presParOf" srcId="{38FD2655-19E8-4687-A4CA-03188A3D5C0F}" destId="{281941E6-C483-497C-936E-A67431769048}" srcOrd="4" destOrd="0" presId="urn:microsoft.com/office/officeart/2005/8/layout/list1"/>
    <dgm:cxn modelId="{9E8CB915-5FEA-4A2E-9D3A-19BB0E5B119D}" type="presParOf" srcId="{281941E6-C483-497C-936E-A67431769048}" destId="{2F934FC1-C8E9-45A0-AD7C-834EFC5521C2}" srcOrd="0" destOrd="0" presId="urn:microsoft.com/office/officeart/2005/8/layout/list1"/>
    <dgm:cxn modelId="{1B94ECFB-A4D1-4BCA-A7AC-5FF12A8562F3}" type="presParOf" srcId="{281941E6-C483-497C-936E-A67431769048}" destId="{5745F307-9BEF-4629-93CD-335F306353A1}" srcOrd="1" destOrd="0" presId="urn:microsoft.com/office/officeart/2005/8/layout/list1"/>
    <dgm:cxn modelId="{1C356204-A161-4E8B-8BB1-AC382FF44A40}" type="presParOf" srcId="{38FD2655-19E8-4687-A4CA-03188A3D5C0F}" destId="{24C4F00C-A068-4787-804B-1CDEBE3D0BEC}" srcOrd="5" destOrd="0" presId="urn:microsoft.com/office/officeart/2005/8/layout/list1"/>
    <dgm:cxn modelId="{89596A2A-B0F9-4C69-AA49-F9A38816A811}" type="presParOf" srcId="{38FD2655-19E8-4687-A4CA-03188A3D5C0F}" destId="{491F0E5A-6261-4DA0-A723-D0F360184A1E}" srcOrd="6" destOrd="0" presId="urn:microsoft.com/office/officeart/2005/8/layout/list1"/>
    <dgm:cxn modelId="{180CBCE8-4D3D-4780-8DD5-4D27B89A5E02}" type="presParOf" srcId="{38FD2655-19E8-4687-A4CA-03188A3D5C0F}" destId="{915D001E-0354-40FC-AFF0-F0EFF524484E}" srcOrd="7" destOrd="0" presId="urn:microsoft.com/office/officeart/2005/8/layout/list1"/>
    <dgm:cxn modelId="{67859993-90AE-470B-8D12-BAD406751158}" type="presParOf" srcId="{38FD2655-19E8-4687-A4CA-03188A3D5C0F}" destId="{A7605402-134A-4292-8206-91E663BB646C}" srcOrd="8" destOrd="0" presId="urn:microsoft.com/office/officeart/2005/8/layout/list1"/>
    <dgm:cxn modelId="{2C2258A9-43F4-4B12-8CB7-8AA8317AE843}" type="presParOf" srcId="{A7605402-134A-4292-8206-91E663BB646C}" destId="{99879573-39A2-4941-A855-D3F8104A1BB4}" srcOrd="0" destOrd="0" presId="urn:microsoft.com/office/officeart/2005/8/layout/list1"/>
    <dgm:cxn modelId="{67A585E5-13C6-44F0-ABD6-9C62F87DF608}" type="presParOf" srcId="{A7605402-134A-4292-8206-91E663BB646C}" destId="{B579630C-BED5-4D16-B1B9-03927ED9C274}" srcOrd="1" destOrd="0" presId="urn:microsoft.com/office/officeart/2005/8/layout/list1"/>
    <dgm:cxn modelId="{36B2F67D-3AA3-489D-9F21-C718130BE01B}" type="presParOf" srcId="{38FD2655-19E8-4687-A4CA-03188A3D5C0F}" destId="{52BDD8A2-5DC1-4302-B988-D8B57F528F37}" srcOrd="9" destOrd="0" presId="urn:microsoft.com/office/officeart/2005/8/layout/list1"/>
    <dgm:cxn modelId="{6A235286-4DF6-434E-A8F1-7B43EDFC740C}" type="presParOf" srcId="{38FD2655-19E8-4687-A4CA-03188A3D5C0F}" destId="{CCBAF626-2068-4FD5-9A02-44E8526167AB}" srcOrd="10" destOrd="0" presId="urn:microsoft.com/office/officeart/2005/8/layout/list1"/>
    <dgm:cxn modelId="{BE0C2A81-7D56-415C-806F-7B7AEB52D4B6}" type="presParOf" srcId="{38FD2655-19E8-4687-A4CA-03188A3D5C0F}" destId="{DB582FF2-F008-4B8A-B81B-84B3DA9359F6}" srcOrd="11" destOrd="0" presId="urn:microsoft.com/office/officeart/2005/8/layout/list1"/>
    <dgm:cxn modelId="{B39D79CD-D17A-4529-8BAD-760CE152D9B1}" type="presParOf" srcId="{38FD2655-19E8-4687-A4CA-03188A3D5C0F}" destId="{450B87F1-D67B-43F6-9774-A5A9E30D182A}" srcOrd="12" destOrd="0" presId="urn:microsoft.com/office/officeart/2005/8/layout/list1"/>
    <dgm:cxn modelId="{680DB1EE-46C8-415A-80D5-071F3EC2830C}" type="presParOf" srcId="{450B87F1-D67B-43F6-9774-A5A9E30D182A}" destId="{D0087E76-5BF5-4192-B551-98DB57256E14}" srcOrd="0" destOrd="0" presId="urn:microsoft.com/office/officeart/2005/8/layout/list1"/>
    <dgm:cxn modelId="{3BEE6C9B-F33B-4A7E-B441-58009E67A2F9}" type="presParOf" srcId="{450B87F1-D67B-43F6-9774-A5A9E30D182A}" destId="{8E3A530C-CEC8-4AE5-B5D4-B83336B97B61}" srcOrd="1" destOrd="0" presId="urn:microsoft.com/office/officeart/2005/8/layout/list1"/>
    <dgm:cxn modelId="{86CF4355-957F-4324-B8F8-7096519D9075}" type="presParOf" srcId="{38FD2655-19E8-4687-A4CA-03188A3D5C0F}" destId="{A1A36616-E566-4AAD-A75D-F74A59C367D2}" srcOrd="13" destOrd="0" presId="urn:microsoft.com/office/officeart/2005/8/layout/list1"/>
    <dgm:cxn modelId="{1580D441-F85A-47A3-8FE6-0D256EC30951}" type="presParOf" srcId="{38FD2655-19E8-4687-A4CA-03188A3D5C0F}" destId="{1650374A-B7C8-40A3-B874-6848438338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9715F1-D9ED-4AA0-81EC-2C8BA84DE981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4A316-EE65-4B1E-A255-4D6845BBB4B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</a:t>
          </a:r>
          <a:r>
            <a: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</a:t>
          </a:r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BE70B7F-F66A-4DC8-ADCC-4704F0965F9C}" type="parTrans" cxnId="{C04951EC-2BB5-4573-BD76-73C4686A2593}">
      <dgm:prSet/>
      <dgm:spPr/>
      <dgm:t>
        <a:bodyPr/>
        <a:lstStyle/>
        <a:p>
          <a:endParaRPr lang="en-US"/>
        </a:p>
      </dgm:t>
    </dgm:pt>
    <dgm:pt modelId="{E7EA80F7-BC9F-4A85-8135-86AA60DBB1C9}" type="sibTrans" cxnId="{C04951EC-2BB5-4573-BD76-73C4686A2593}">
      <dgm:prSet/>
      <dgm:spPr/>
      <dgm:t>
        <a:bodyPr/>
        <a:lstStyle/>
        <a:p>
          <a:endParaRPr lang="en-US"/>
        </a:p>
      </dgm:t>
    </dgm:pt>
    <dgm:pt modelId="{456D5EA8-8F2C-4AB2-9F93-1B50ED82724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</a:t>
          </a:r>
          <a:r>
            <a: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6</a:t>
          </a:r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8895D1-495B-4DC7-8CEA-F3680E398EBE}" type="parTrans" cxnId="{EA4EA357-1D69-4FE4-BCAD-16F80C7CB8C1}">
      <dgm:prSet/>
      <dgm:spPr/>
      <dgm:t>
        <a:bodyPr/>
        <a:lstStyle/>
        <a:p>
          <a:endParaRPr lang="en-US"/>
        </a:p>
      </dgm:t>
    </dgm:pt>
    <dgm:pt modelId="{51630A74-41F1-4FB3-8C6B-098E57B787A8}" type="sibTrans" cxnId="{EA4EA357-1D69-4FE4-BCAD-16F80C7CB8C1}">
      <dgm:prSet/>
      <dgm:spPr/>
      <dgm:t>
        <a:bodyPr/>
        <a:lstStyle/>
        <a:p>
          <a:endParaRPr lang="en-US"/>
        </a:p>
      </dgm:t>
    </dgm:pt>
    <dgm:pt modelId="{C705392E-E892-4D66-9ED0-43D729B56D9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</a:t>
          </a:r>
          <a:r>
            <a: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7</a:t>
          </a:r>
          <a:r>
            <a:rPr lang="ka-GE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5D170A-61FA-4E15-8573-30C567E74FC4}" type="parTrans" cxnId="{5AB36469-BEDE-4F54-A527-51AE1FDF1E59}">
      <dgm:prSet/>
      <dgm:spPr/>
      <dgm:t>
        <a:bodyPr/>
        <a:lstStyle/>
        <a:p>
          <a:endParaRPr lang="en-US"/>
        </a:p>
      </dgm:t>
    </dgm:pt>
    <dgm:pt modelId="{87A54615-3066-4195-AD7D-17E8540200D5}" type="sibTrans" cxnId="{5AB36469-BEDE-4F54-A527-51AE1FDF1E59}">
      <dgm:prSet/>
      <dgm:spPr/>
      <dgm:t>
        <a:bodyPr/>
        <a:lstStyle/>
        <a:p>
          <a:endParaRPr lang="en-US"/>
        </a:p>
      </dgm:t>
    </dgm:pt>
    <dgm:pt modelId="{F9A8FF5C-E925-46C5-942A-910D0BE7DE96}">
      <dgm:prSet custT="1"/>
      <dgm:spPr>
        <a:noFill/>
      </dgm:spPr>
      <dgm:t>
        <a:bodyPr/>
        <a:lstStyle/>
        <a:p>
          <a:pPr algn="just"/>
          <a:r>
            <a:rPr lang="ka-GE" sz="1400" dirty="0" smtClean="0"/>
            <a:t>მიზანშეწონილია, გამგეობამ გააანალიზოს ა(ა)იპ-ებში არსებული საშტატო რიცხოვნობის საჭიროება, ასევე, სუბსიდიის ოდენობა განსაზღვროს  მათი საქმიანობიდან და კონკრეტული ღონისძიებებიდან გამომდინარე</a:t>
          </a:r>
          <a:endParaRPr lang="en-US" sz="1400" dirty="0"/>
        </a:p>
      </dgm:t>
    </dgm:pt>
    <dgm:pt modelId="{F4D7C26F-1E59-445A-8E75-18E0818C7263}" type="parTrans" cxnId="{1D2CE86B-49C7-4756-902B-54036B204C3B}">
      <dgm:prSet/>
      <dgm:spPr/>
      <dgm:t>
        <a:bodyPr/>
        <a:lstStyle/>
        <a:p>
          <a:endParaRPr lang="en-US"/>
        </a:p>
      </dgm:t>
    </dgm:pt>
    <dgm:pt modelId="{34000A7E-8639-4A73-BA7E-9B06FF5D2BD4}" type="sibTrans" cxnId="{1D2CE86B-49C7-4756-902B-54036B204C3B}">
      <dgm:prSet/>
      <dgm:spPr/>
      <dgm:t>
        <a:bodyPr/>
        <a:lstStyle/>
        <a:p>
          <a:endParaRPr lang="en-US"/>
        </a:p>
      </dgm:t>
    </dgm:pt>
    <dgm:pt modelId="{7ACA848F-D653-4D48-B4F6-83FE1C57A42C}">
      <dgm:prSet custT="1"/>
      <dgm:spPr>
        <a:noFill/>
      </dgm:spPr>
      <dgm:t>
        <a:bodyPr/>
        <a:lstStyle/>
        <a:p>
          <a:pPr algn="just"/>
          <a:r>
            <a:rPr lang="ka-GE" sz="1400" dirty="0" smtClean="0"/>
            <a:t>ფინანსური რესურსის განაწილების პროცესში ხარჯების დაგეგმვისას, გამგეობის შესაბამისმა სამსახურებმა მიზანშეწონილია გაითვალისწინონ ის პრიორიტეტები, რომლებიც მოსახლეობის სოციალურ-ეკონომიკური მდგომარეობის გასაუმჯობესებლად იქნება მიმართული.  </a:t>
          </a:r>
          <a:endParaRPr lang="en-US" sz="1400" dirty="0"/>
        </a:p>
      </dgm:t>
    </dgm:pt>
    <dgm:pt modelId="{8C62BFA6-A597-476B-8294-08CB4E0059D0}" type="parTrans" cxnId="{B681B9BA-C504-4BB6-97B8-58891F03488E}">
      <dgm:prSet/>
      <dgm:spPr/>
      <dgm:t>
        <a:bodyPr/>
        <a:lstStyle/>
        <a:p>
          <a:endParaRPr lang="en-US"/>
        </a:p>
      </dgm:t>
    </dgm:pt>
    <dgm:pt modelId="{3B9B4922-D8FA-4CA9-969D-63DF82173376}" type="sibTrans" cxnId="{B681B9BA-C504-4BB6-97B8-58891F03488E}">
      <dgm:prSet/>
      <dgm:spPr/>
      <dgm:t>
        <a:bodyPr/>
        <a:lstStyle/>
        <a:p>
          <a:endParaRPr lang="en-US"/>
        </a:p>
      </dgm:t>
    </dgm:pt>
    <dgm:pt modelId="{0011F7E4-5CF1-45A9-AFA6-593F022F8303}">
      <dgm:prSet custT="1"/>
      <dgm:spPr>
        <a:noFill/>
      </dgm:spPr>
      <dgm:t>
        <a:bodyPr/>
        <a:lstStyle/>
        <a:p>
          <a:pPr algn="just"/>
          <a:endParaRPr lang="en-US" sz="1400" dirty="0"/>
        </a:p>
      </dgm:t>
    </dgm:pt>
    <dgm:pt modelId="{390F29C4-3008-433B-AD14-D95EF2BB09DD}" type="parTrans" cxnId="{3D94934F-B59C-466B-8FBA-613FBFFB1184}">
      <dgm:prSet/>
      <dgm:spPr/>
      <dgm:t>
        <a:bodyPr/>
        <a:lstStyle/>
        <a:p>
          <a:endParaRPr lang="en-US"/>
        </a:p>
      </dgm:t>
    </dgm:pt>
    <dgm:pt modelId="{BD25FBF3-917C-4AD3-B12F-C6FD371A3D37}" type="sibTrans" cxnId="{3D94934F-B59C-466B-8FBA-613FBFFB1184}">
      <dgm:prSet/>
      <dgm:spPr/>
      <dgm:t>
        <a:bodyPr/>
        <a:lstStyle/>
        <a:p>
          <a:endParaRPr lang="en-US"/>
        </a:p>
      </dgm:t>
    </dgm:pt>
    <dgm:pt modelId="{5BC60EEA-448B-4975-A5FA-A3BA9D3B17B8}">
      <dgm:prSet custT="1"/>
      <dgm:spPr>
        <a:noFill/>
      </dgm:spPr>
      <dgm:t>
        <a:bodyPr/>
        <a:lstStyle/>
        <a:p>
          <a:pPr algn="just"/>
          <a:r>
            <a:rPr lang="ka-GE" sz="1400" dirty="0" smtClean="0"/>
            <a:t>მიზანშეწონილია, გამგეობამ შეისწავლოს მისსავე საკუთრებაში არსებული შპს-ების საქმიანობა, გააანალიზოს მათი ფინანსური შედეგები და განახორციელოს კონტროლი მათ საქმიანობაზე.</a:t>
          </a:r>
          <a:endParaRPr lang="en-US" sz="1400" dirty="0"/>
        </a:p>
      </dgm:t>
    </dgm:pt>
    <dgm:pt modelId="{7CCE32BF-186F-45ED-9FC8-8EDF0EA38F7B}" type="sibTrans" cxnId="{E0A6ED2E-20A2-4210-80BC-3DBC5BB5DA3D}">
      <dgm:prSet/>
      <dgm:spPr/>
      <dgm:t>
        <a:bodyPr/>
        <a:lstStyle/>
        <a:p>
          <a:endParaRPr lang="en-US"/>
        </a:p>
      </dgm:t>
    </dgm:pt>
    <dgm:pt modelId="{0F4C282D-D2E2-434E-B5E5-E0C17FFF173B}" type="parTrans" cxnId="{E0A6ED2E-20A2-4210-80BC-3DBC5BB5DA3D}">
      <dgm:prSet/>
      <dgm:spPr/>
      <dgm:t>
        <a:bodyPr/>
        <a:lstStyle/>
        <a:p>
          <a:endParaRPr lang="en-US"/>
        </a:p>
      </dgm:t>
    </dgm:pt>
    <dgm:pt modelId="{38FD2655-19E8-4687-A4CA-03188A3D5C0F}" type="pres">
      <dgm:prSet presAssocID="{9F9715F1-D9ED-4AA0-81EC-2C8BA84DE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47490-FEAB-473D-95CC-AFE101956752}" type="pres">
      <dgm:prSet presAssocID="{7674A316-EE65-4B1E-A255-4D6845BBB4BF}" presName="parentLin" presStyleCnt="0"/>
      <dgm:spPr/>
    </dgm:pt>
    <dgm:pt modelId="{8ABA900A-A06C-41AA-A166-70393BB713E9}" type="pres">
      <dgm:prSet presAssocID="{7674A316-EE65-4B1E-A255-4D6845BBB4B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A99E555-04D6-4ACE-A650-7F650D497734}" type="pres">
      <dgm:prSet presAssocID="{7674A316-EE65-4B1E-A255-4D6845BBB4BF}" presName="parentText" presStyleLbl="node1" presStyleIdx="0" presStyleCnt="3" custScaleY="76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8C29-11D4-4D40-9A6F-0CB85EB8DE38}" type="pres">
      <dgm:prSet presAssocID="{7674A316-EE65-4B1E-A255-4D6845BBB4BF}" presName="negativeSpace" presStyleCnt="0"/>
      <dgm:spPr/>
    </dgm:pt>
    <dgm:pt modelId="{544270A5-AD99-4578-AD77-0299BA7E0CFF}" type="pres">
      <dgm:prSet presAssocID="{7674A316-EE65-4B1E-A255-4D6845BBB4B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AA40D-AF8D-4BB4-AF27-497262E0268A}" type="pres">
      <dgm:prSet presAssocID="{E7EA80F7-BC9F-4A85-8135-86AA60DBB1C9}" presName="spaceBetweenRectangles" presStyleCnt="0"/>
      <dgm:spPr/>
    </dgm:pt>
    <dgm:pt modelId="{281941E6-C483-497C-936E-A67431769048}" type="pres">
      <dgm:prSet presAssocID="{456D5EA8-8F2C-4AB2-9F93-1B50ED827247}" presName="parentLin" presStyleCnt="0"/>
      <dgm:spPr/>
    </dgm:pt>
    <dgm:pt modelId="{2F934FC1-C8E9-45A0-AD7C-834EFC5521C2}" type="pres">
      <dgm:prSet presAssocID="{456D5EA8-8F2C-4AB2-9F93-1B50ED8272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745F307-9BEF-4629-93CD-335F306353A1}" type="pres">
      <dgm:prSet presAssocID="{456D5EA8-8F2C-4AB2-9F93-1B50ED827247}" presName="parentText" presStyleLbl="node1" presStyleIdx="1" presStyleCnt="3" custScaleY="92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4F00C-A068-4787-804B-1CDEBE3D0BEC}" type="pres">
      <dgm:prSet presAssocID="{456D5EA8-8F2C-4AB2-9F93-1B50ED827247}" presName="negativeSpace" presStyleCnt="0"/>
      <dgm:spPr/>
    </dgm:pt>
    <dgm:pt modelId="{491F0E5A-6261-4DA0-A723-D0F360184A1E}" type="pres">
      <dgm:prSet presAssocID="{456D5EA8-8F2C-4AB2-9F93-1B50ED827247}" presName="childText" presStyleLbl="conFgAcc1" presStyleIdx="1" presStyleCnt="3" custScaleY="96570" custLinFactY="-6223" custLinFactNeighborX="3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D001E-0354-40FC-AFF0-F0EFF524484E}" type="pres">
      <dgm:prSet presAssocID="{51630A74-41F1-4FB3-8C6B-098E57B787A8}" presName="spaceBetweenRectangles" presStyleCnt="0"/>
      <dgm:spPr/>
    </dgm:pt>
    <dgm:pt modelId="{A7605402-134A-4292-8206-91E663BB646C}" type="pres">
      <dgm:prSet presAssocID="{C705392E-E892-4D66-9ED0-43D729B56D9C}" presName="parentLin" presStyleCnt="0"/>
      <dgm:spPr/>
    </dgm:pt>
    <dgm:pt modelId="{99879573-39A2-4941-A855-D3F8104A1BB4}" type="pres">
      <dgm:prSet presAssocID="{C705392E-E892-4D66-9ED0-43D729B56D9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579630C-BED5-4D16-B1B9-03927ED9C274}" type="pres">
      <dgm:prSet presAssocID="{C705392E-E892-4D66-9ED0-43D729B56D9C}" presName="parentText" presStyleLbl="node1" presStyleIdx="2" presStyleCnt="3" custScaleY="81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DD8A2-5DC1-4302-B988-D8B57F528F37}" type="pres">
      <dgm:prSet presAssocID="{C705392E-E892-4D66-9ED0-43D729B56D9C}" presName="negativeSpace" presStyleCnt="0"/>
      <dgm:spPr/>
    </dgm:pt>
    <dgm:pt modelId="{CCBAF626-2068-4FD5-9A02-44E8526167AB}" type="pres">
      <dgm:prSet presAssocID="{C705392E-E892-4D66-9ED0-43D729B56D9C}" presName="childText" presStyleLbl="conFgAcc1" presStyleIdx="2" presStyleCnt="3" custLinFactNeighborX="-388" custLinFactNeighborY="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064DD-90AF-49EA-8876-5D7BA39BB1C9}" type="presOf" srcId="{7674A316-EE65-4B1E-A255-4D6845BBB4BF}" destId="{EA99E555-04D6-4ACE-A650-7F650D497734}" srcOrd="1" destOrd="0" presId="urn:microsoft.com/office/officeart/2005/8/layout/list1"/>
    <dgm:cxn modelId="{CA9E7DF7-0C10-4D48-A4A9-DC44FBC1022C}" type="presOf" srcId="{7674A316-EE65-4B1E-A255-4D6845BBB4BF}" destId="{8ABA900A-A06C-41AA-A166-70393BB713E9}" srcOrd="0" destOrd="0" presId="urn:microsoft.com/office/officeart/2005/8/layout/list1"/>
    <dgm:cxn modelId="{B602AEA6-5F18-4A22-B055-80DD2FBD7CA5}" type="presOf" srcId="{F9A8FF5C-E925-46C5-942A-910D0BE7DE96}" destId="{544270A5-AD99-4578-AD77-0299BA7E0CFF}" srcOrd="0" destOrd="0" presId="urn:microsoft.com/office/officeart/2005/8/layout/list1"/>
    <dgm:cxn modelId="{EA4EA357-1D69-4FE4-BCAD-16F80C7CB8C1}" srcId="{9F9715F1-D9ED-4AA0-81EC-2C8BA84DE981}" destId="{456D5EA8-8F2C-4AB2-9F93-1B50ED827247}" srcOrd="1" destOrd="0" parTransId="{538895D1-495B-4DC7-8CEA-F3680E398EBE}" sibTransId="{51630A74-41F1-4FB3-8C6B-098E57B787A8}"/>
    <dgm:cxn modelId="{483C90F7-20BB-4DBD-BCBE-6E696A0C16D7}" type="presOf" srcId="{C705392E-E892-4D66-9ED0-43D729B56D9C}" destId="{99879573-39A2-4941-A855-D3F8104A1BB4}" srcOrd="0" destOrd="0" presId="urn:microsoft.com/office/officeart/2005/8/layout/list1"/>
    <dgm:cxn modelId="{AB0C0A17-EF3C-4C39-9284-DB51015CADBC}" type="presOf" srcId="{C705392E-E892-4D66-9ED0-43D729B56D9C}" destId="{B579630C-BED5-4D16-B1B9-03927ED9C274}" srcOrd="1" destOrd="0" presId="urn:microsoft.com/office/officeart/2005/8/layout/list1"/>
    <dgm:cxn modelId="{1D2CE86B-49C7-4756-902B-54036B204C3B}" srcId="{7674A316-EE65-4B1E-A255-4D6845BBB4BF}" destId="{F9A8FF5C-E925-46C5-942A-910D0BE7DE96}" srcOrd="0" destOrd="0" parTransId="{F4D7C26F-1E59-445A-8E75-18E0818C7263}" sibTransId="{34000A7E-8639-4A73-BA7E-9B06FF5D2BD4}"/>
    <dgm:cxn modelId="{571267CA-9C5A-4463-907D-8EDA3A6E2533}" type="presOf" srcId="{456D5EA8-8F2C-4AB2-9F93-1B50ED827247}" destId="{2F934FC1-C8E9-45A0-AD7C-834EFC5521C2}" srcOrd="0" destOrd="0" presId="urn:microsoft.com/office/officeart/2005/8/layout/list1"/>
    <dgm:cxn modelId="{586CD398-FD9F-4F9A-B2F1-53F23A6C7D59}" type="presOf" srcId="{5BC60EEA-448B-4975-A5FA-A3BA9D3B17B8}" destId="{491F0E5A-6261-4DA0-A723-D0F360184A1E}" srcOrd="0" destOrd="1" presId="urn:microsoft.com/office/officeart/2005/8/layout/list1"/>
    <dgm:cxn modelId="{3D94934F-B59C-466B-8FBA-613FBFFB1184}" srcId="{456D5EA8-8F2C-4AB2-9F93-1B50ED827247}" destId="{0011F7E4-5CF1-45A9-AFA6-593F022F8303}" srcOrd="0" destOrd="0" parTransId="{390F29C4-3008-433B-AD14-D95EF2BB09DD}" sibTransId="{BD25FBF3-917C-4AD3-B12F-C6FD371A3D37}"/>
    <dgm:cxn modelId="{735B5EFA-9B5E-44D9-B372-12991E5959D7}" type="presOf" srcId="{0011F7E4-5CF1-45A9-AFA6-593F022F8303}" destId="{491F0E5A-6261-4DA0-A723-D0F360184A1E}" srcOrd="0" destOrd="0" presId="urn:microsoft.com/office/officeart/2005/8/layout/list1"/>
    <dgm:cxn modelId="{E690F9C1-C8F2-4D0F-9D69-C3FCE3D50DD4}" type="presOf" srcId="{7ACA848F-D653-4D48-B4F6-83FE1C57A42C}" destId="{CCBAF626-2068-4FD5-9A02-44E8526167AB}" srcOrd="0" destOrd="0" presId="urn:microsoft.com/office/officeart/2005/8/layout/list1"/>
    <dgm:cxn modelId="{E8889250-2F43-4832-AE56-05C902393214}" type="presOf" srcId="{456D5EA8-8F2C-4AB2-9F93-1B50ED827247}" destId="{5745F307-9BEF-4629-93CD-335F306353A1}" srcOrd="1" destOrd="0" presId="urn:microsoft.com/office/officeart/2005/8/layout/list1"/>
    <dgm:cxn modelId="{99E29658-7E6C-47F9-A546-882CA583782A}" type="presOf" srcId="{9F9715F1-D9ED-4AA0-81EC-2C8BA84DE981}" destId="{38FD2655-19E8-4687-A4CA-03188A3D5C0F}" srcOrd="0" destOrd="0" presId="urn:microsoft.com/office/officeart/2005/8/layout/list1"/>
    <dgm:cxn modelId="{5AB36469-BEDE-4F54-A527-51AE1FDF1E59}" srcId="{9F9715F1-D9ED-4AA0-81EC-2C8BA84DE981}" destId="{C705392E-E892-4D66-9ED0-43D729B56D9C}" srcOrd="2" destOrd="0" parTransId="{7A5D170A-61FA-4E15-8573-30C567E74FC4}" sibTransId="{87A54615-3066-4195-AD7D-17E8540200D5}"/>
    <dgm:cxn modelId="{C04951EC-2BB5-4573-BD76-73C4686A2593}" srcId="{9F9715F1-D9ED-4AA0-81EC-2C8BA84DE981}" destId="{7674A316-EE65-4B1E-A255-4D6845BBB4BF}" srcOrd="0" destOrd="0" parTransId="{EBE70B7F-F66A-4DC8-ADCC-4704F0965F9C}" sibTransId="{E7EA80F7-BC9F-4A85-8135-86AA60DBB1C9}"/>
    <dgm:cxn modelId="{E0A6ED2E-20A2-4210-80BC-3DBC5BB5DA3D}" srcId="{456D5EA8-8F2C-4AB2-9F93-1B50ED827247}" destId="{5BC60EEA-448B-4975-A5FA-A3BA9D3B17B8}" srcOrd="1" destOrd="0" parTransId="{0F4C282D-D2E2-434E-B5E5-E0C17FFF173B}" sibTransId="{7CCE32BF-186F-45ED-9FC8-8EDF0EA38F7B}"/>
    <dgm:cxn modelId="{B681B9BA-C504-4BB6-97B8-58891F03488E}" srcId="{C705392E-E892-4D66-9ED0-43D729B56D9C}" destId="{7ACA848F-D653-4D48-B4F6-83FE1C57A42C}" srcOrd="0" destOrd="0" parTransId="{8C62BFA6-A597-476B-8294-08CB4E0059D0}" sibTransId="{3B9B4922-D8FA-4CA9-969D-63DF82173376}"/>
    <dgm:cxn modelId="{2DF976D0-86DE-4086-A274-3960A9C5A920}" type="presParOf" srcId="{38FD2655-19E8-4687-A4CA-03188A3D5C0F}" destId="{00347490-FEAB-473D-95CC-AFE101956752}" srcOrd="0" destOrd="0" presId="urn:microsoft.com/office/officeart/2005/8/layout/list1"/>
    <dgm:cxn modelId="{65EE5E16-E76A-4565-9E39-ADE6C0B587BF}" type="presParOf" srcId="{00347490-FEAB-473D-95CC-AFE101956752}" destId="{8ABA900A-A06C-41AA-A166-70393BB713E9}" srcOrd="0" destOrd="0" presId="urn:microsoft.com/office/officeart/2005/8/layout/list1"/>
    <dgm:cxn modelId="{9396C95A-7B35-45C1-983F-942D6AB730A5}" type="presParOf" srcId="{00347490-FEAB-473D-95CC-AFE101956752}" destId="{EA99E555-04D6-4ACE-A650-7F650D497734}" srcOrd="1" destOrd="0" presId="urn:microsoft.com/office/officeart/2005/8/layout/list1"/>
    <dgm:cxn modelId="{313B686A-6D20-4082-9BA5-16B748D824E7}" type="presParOf" srcId="{38FD2655-19E8-4687-A4CA-03188A3D5C0F}" destId="{AEAE8C29-11D4-4D40-9A6F-0CB85EB8DE38}" srcOrd="1" destOrd="0" presId="urn:microsoft.com/office/officeart/2005/8/layout/list1"/>
    <dgm:cxn modelId="{136DB6D0-53A4-4CD8-B9FF-B48D849FB722}" type="presParOf" srcId="{38FD2655-19E8-4687-A4CA-03188A3D5C0F}" destId="{544270A5-AD99-4578-AD77-0299BA7E0CFF}" srcOrd="2" destOrd="0" presId="urn:microsoft.com/office/officeart/2005/8/layout/list1"/>
    <dgm:cxn modelId="{4D385089-C227-449E-848E-A8C7F0873EC3}" type="presParOf" srcId="{38FD2655-19E8-4687-A4CA-03188A3D5C0F}" destId="{21CAA40D-AF8D-4BB4-AF27-497262E0268A}" srcOrd="3" destOrd="0" presId="urn:microsoft.com/office/officeart/2005/8/layout/list1"/>
    <dgm:cxn modelId="{EA20D92A-1A5E-49FE-AF0A-67F8A80D3C12}" type="presParOf" srcId="{38FD2655-19E8-4687-A4CA-03188A3D5C0F}" destId="{281941E6-C483-497C-936E-A67431769048}" srcOrd="4" destOrd="0" presId="urn:microsoft.com/office/officeart/2005/8/layout/list1"/>
    <dgm:cxn modelId="{8068025A-E61A-4377-AEFF-69E9D1775A7C}" type="presParOf" srcId="{281941E6-C483-497C-936E-A67431769048}" destId="{2F934FC1-C8E9-45A0-AD7C-834EFC5521C2}" srcOrd="0" destOrd="0" presId="urn:microsoft.com/office/officeart/2005/8/layout/list1"/>
    <dgm:cxn modelId="{E0979CE2-3CEF-4AC2-A909-98E8F61D3D40}" type="presParOf" srcId="{281941E6-C483-497C-936E-A67431769048}" destId="{5745F307-9BEF-4629-93CD-335F306353A1}" srcOrd="1" destOrd="0" presId="urn:microsoft.com/office/officeart/2005/8/layout/list1"/>
    <dgm:cxn modelId="{07998699-8C91-4698-A0B4-89EFAB6749B5}" type="presParOf" srcId="{38FD2655-19E8-4687-A4CA-03188A3D5C0F}" destId="{24C4F00C-A068-4787-804B-1CDEBE3D0BEC}" srcOrd="5" destOrd="0" presId="urn:microsoft.com/office/officeart/2005/8/layout/list1"/>
    <dgm:cxn modelId="{F1CFFB9D-0B22-43C1-A9BF-EBD0B2E83301}" type="presParOf" srcId="{38FD2655-19E8-4687-A4CA-03188A3D5C0F}" destId="{491F0E5A-6261-4DA0-A723-D0F360184A1E}" srcOrd="6" destOrd="0" presId="urn:microsoft.com/office/officeart/2005/8/layout/list1"/>
    <dgm:cxn modelId="{13B1D9CB-69F2-43E8-B39D-5BCE979D0EA3}" type="presParOf" srcId="{38FD2655-19E8-4687-A4CA-03188A3D5C0F}" destId="{915D001E-0354-40FC-AFF0-F0EFF524484E}" srcOrd="7" destOrd="0" presId="urn:microsoft.com/office/officeart/2005/8/layout/list1"/>
    <dgm:cxn modelId="{C9187149-4173-41A9-A4B4-27A24CCEFD35}" type="presParOf" srcId="{38FD2655-19E8-4687-A4CA-03188A3D5C0F}" destId="{A7605402-134A-4292-8206-91E663BB646C}" srcOrd="8" destOrd="0" presId="urn:microsoft.com/office/officeart/2005/8/layout/list1"/>
    <dgm:cxn modelId="{648A56DE-CED8-4540-967E-8C066FFAC2F4}" type="presParOf" srcId="{A7605402-134A-4292-8206-91E663BB646C}" destId="{99879573-39A2-4941-A855-D3F8104A1BB4}" srcOrd="0" destOrd="0" presId="urn:microsoft.com/office/officeart/2005/8/layout/list1"/>
    <dgm:cxn modelId="{C5C59770-7DE6-43A1-8B2B-99E9BA657612}" type="presParOf" srcId="{A7605402-134A-4292-8206-91E663BB646C}" destId="{B579630C-BED5-4D16-B1B9-03927ED9C274}" srcOrd="1" destOrd="0" presId="urn:microsoft.com/office/officeart/2005/8/layout/list1"/>
    <dgm:cxn modelId="{F44F0931-889A-4D5C-982E-C70CD835E36C}" type="presParOf" srcId="{38FD2655-19E8-4687-A4CA-03188A3D5C0F}" destId="{52BDD8A2-5DC1-4302-B988-D8B57F528F37}" srcOrd="9" destOrd="0" presId="urn:microsoft.com/office/officeart/2005/8/layout/list1"/>
    <dgm:cxn modelId="{E810313E-7F90-48BD-8DA2-6BBFADAB7DF7}" type="presParOf" srcId="{38FD2655-19E8-4687-A4CA-03188A3D5C0F}" destId="{CCBAF626-2068-4FD5-9A02-44E8526167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DD77B2-B9D0-4547-BE65-D8840D9C8840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18D4118-DE71-4685-9B0B-B6705075ABF9}">
      <dgm:prSet phldrT="[Text]"/>
      <dgm:spPr>
        <a:xfrm>
          <a:off x="692943" y="1289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გარე აუდიტი</a:t>
          </a:r>
        </a:p>
        <a:p>
          <a:pPr algn="l"/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- ფინანსური </a:t>
          </a:r>
        </a:p>
        <a:p>
          <a:pPr algn="l"/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- შესაბამისობა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6A7D24-E1F1-4BDD-B710-964B38DA53C3}" type="parTrans" cxnId="{B5A5F20B-7C15-4F7F-80A4-5D1A875D3F6F}">
      <dgm:prSet/>
      <dgm:spPr/>
      <dgm:t>
        <a:bodyPr/>
        <a:lstStyle/>
        <a:p>
          <a:endParaRPr lang="en-US"/>
        </a:p>
      </dgm:t>
    </dgm:pt>
    <dgm:pt modelId="{DC237530-13F7-46D3-B89A-A963F9F9483E}" type="sibTrans" cxnId="{B5A5F20B-7C15-4F7F-80A4-5D1A875D3F6F}">
      <dgm:prSet/>
      <dgm:spPr/>
      <dgm:t>
        <a:bodyPr/>
        <a:lstStyle/>
        <a:p>
          <a:endParaRPr lang="en-US"/>
        </a:p>
      </dgm:t>
    </dgm:pt>
    <dgm:pt modelId="{492A1C70-5ECE-4EB2-A30A-38746803E371}">
      <dgm:prSet phldrT="[Text]"/>
      <dgm:spPr>
        <a:xfrm>
          <a:off x="2312044" y="1031626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აუდიტის პროგრამული მართვა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BD695E3-6AD6-47CE-AC89-EB4E590F101C}" type="parTrans" cxnId="{93AAAD3E-4077-4C6A-8F6A-983A29A5377E}">
      <dgm:prSet/>
      <dgm:spPr/>
      <dgm:t>
        <a:bodyPr/>
        <a:lstStyle/>
        <a:p>
          <a:endParaRPr lang="en-US"/>
        </a:p>
      </dgm:t>
    </dgm:pt>
    <dgm:pt modelId="{32E17470-AD37-4D2B-A63C-C36B8A68BEC2}" type="sibTrans" cxnId="{93AAAD3E-4077-4C6A-8F6A-983A29A5377E}">
      <dgm:prSet/>
      <dgm:spPr/>
      <dgm:t>
        <a:bodyPr/>
        <a:lstStyle/>
        <a:p>
          <a:endParaRPr lang="en-US"/>
        </a:p>
      </dgm:t>
    </dgm:pt>
    <dgm:pt modelId="{B34C86EE-153C-4B34-BB68-244A84B4475A}">
      <dgm:prSet phldrT="[Text]"/>
      <dgm:spPr>
        <a:xfrm>
          <a:off x="3931146" y="1031626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თაღლითობის პრევენცია და აუდიტი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256722-C1C9-4599-9DF9-DDFBBD3A78B6}" type="parTrans" cxnId="{A66464A3-61DD-4B9E-A779-851A516DF688}">
      <dgm:prSet/>
      <dgm:spPr/>
      <dgm:t>
        <a:bodyPr/>
        <a:lstStyle/>
        <a:p>
          <a:endParaRPr lang="en-US"/>
        </a:p>
      </dgm:t>
    </dgm:pt>
    <dgm:pt modelId="{732444B0-CF6E-4B25-8F63-228E6E333DE9}" type="sibTrans" cxnId="{A66464A3-61DD-4B9E-A779-851A516DF688}">
      <dgm:prSet/>
      <dgm:spPr/>
      <dgm:t>
        <a:bodyPr/>
        <a:lstStyle/>
        <a:p>
          <a:endParaRPr lang="en-US"/>
        </a:p>
      </dgm:t>
    </dgm:pt>
    <dgm:pt modelId="{BDBA1DBF-6482-432B-9910-C432A60D404D}">
      <dgm:prSet phldrT="[Text]"/>
      <dgm:spPr>
        <a:xfrm>
          <a:off x="692943" y="2061964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საბიუჯეტო პროგრამების შეფასება 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499D212-D575-4C8D-8470-6B0D5FC1AD5E}" type="parTrans" cxnId="{8F5C827B-C3A9-4314-8E9D-66A70DD4F65B}">
      <dgm:prSet/>
      <dgm:spPr/>
      <dgm:t>
        <a:bodyPr/>
        <a:lstStyle/>
        <a:p>
          <a:endParaRPr lang="en-US"/>
        </a:p>
      </dgm:t>
    </dgm:pt>
    <dgm:pt modelId="{0B7B25D5-457A-4CA7-A035-605E95888AF4}" type="sibTrans" cxnId="{8F5C827B-C3A9-4314-8E9D-66A70DD4F65B}">
      <dgm:prSet/>
      <dgm:spPr/>
      <dgm:t>
        <a:bodyPr/>
        <a:lstStyle/>
        <a:p>
          <a:endParaRPr lang="en-US"/>
        </a:p>
      </dgm:t>
    </dgm:pt>
    <dgm:pt modelId="{EF8C82C8-939F-4314-89AA-6B94E3527116}">
      <dgm:prSet/>
      <dgm:spPr>
        <a:xfrm>
          <a:off x="2312044" y="1289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ეფექტიანობის აუდიტი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A517869-4EA2-4799-8477-954CE5C1F14D}" type="parTrans" cxnId="{55D78A9F-9F8C-4120-9B21-2792B1A8F5BE}">
      <dgm:prSet/>
      <dgm:spPr/>
      <dgm:t>
        <a:bodyPr/>
        <a:lstStyle/>
        <a:p>
          <a:endParaRPr lang="en-US"/>
        </a:p>
      </dgm:t>
    </dgm:pt>
    <dgm:pt modelId="{3CCB1A19-770D-4349-B946-A1811889A71F}" type="sibTrans" cxnId="{55D78A9F-9F8C-4120-9B21-2792B1A8F5BE}">
      <dgm:prSet/>
      <dgm:spPr/>
      <dgm:t>
        <a:bodyPr/>
        <a:lstStyle/>
        <a:p>
          <a:endParaRPr lang="en-US"/>
        </a:p>
      </dgm:t>
    </dgm:pt>
    <dgm:pt modelId="{F730B17D-3031-465C-A5B9-C88F22B5DAC0}">
      <dgm:prSet/>
      <dgm:spPr>
        <a:xfrm>
          <a:off x="3931146" y="1289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შიდა აუდიტი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6CFE734-637E-4540-BD5B-91C7BDDF0D34}" type="parTrans" cxnId="{779C1CBF-7EEF-41C7-BB62-6C32C189A0E4}">
      <dgm:prSet/>
      <dgm:spPr/>
      <dgm:t>
        <a:bodyPr/>
        <a:lstStyle/>
        <a:p>
          <a:endParaRPr lang="en-US"/>
        </a:p>
      </dgm:t>
    </dgm:pt>
    <dgm:pt modelId="{7639CCED-BBE4-4195-B6ED-6A725A7A6D56}" type="sibTrans" cxnId="{779C1CBF-7EEF-41C7-BB62-6C32C189A0E4}">
      <dgm:prSet/>
      <dgm:spPr/>
      <dgm:t>
        <a:bodyPr/>
        <a:lstStyle/>
        <a:p>
          <a:endParaRPr lang="en-US"/>
        </a:p>
      </dgm:t>
    </dgm:pt>
    <dgm:pt modelId="{BBAEA88D-FBD2-42B2-9BB6-AFD972EB0E11}">
      <dgm:prSet/>
      <dgm:spPr>
        <a:xfrm>
          <a:off x="692943" y="1031626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IT </a:t>
          </a:r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აუდიტი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F581F6-17E2-43FC-974A-6827646C3E44}" type="parTrans" cxnId="{21228196-D451-42DD-B911-E91F02B1B31B}">
      <dgm:prSet/>
      <dgm:spPr/>
      <dgm:t>
        <a:bodyPr/>
        <a:lstStyle/>
        <a:p>
          <a:endParaRPr lang="en-US"/>
        </a:p>
      </dgm:t>
    </dgm:pt>
    <dgm:pt modelId="{F114F793-4CA6-40B2-86A9-16332D7AC00D}" type="sibTrans" cxnId="{21228196-D451-42DD-B911-E91F02B1B31B}">
      <dgm:prSet/>
      <dgm:spPr/>
      <dgm:t>
        <a:bodyPr/>
        <a:lstStyle/>
        <a:p>
          <a:endParaRPr lang="en-US"/>
        </a:p>
      </dgm:t>
    </dgm:pt>
    <dgm:pt modelId="{814B9D0D-A1F8-4C35-B073-20890E6595C3}">
      <dgm:prSet/>
      <dgm:spPr>
        <a:xfrm>
          <a:off x="2377633" y="2063253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სახელმწიფო შესყიდვები აუდიტორთათვის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6D8ACB-1486-4283-898C-B9F4206206C0}" type="parTrans" cxnId="{2C64FCF6-3173-4840-B4A3-AF87D0A3EC35}">
      <dgm:prSet/>
      <dgm:spPr/>
      <dgm:t>
        <a:bodyPr/>
        <a:lstStyle/>
        <a:p>
          <a:endParaRPr lang="en-US"/>
        </a:p>
      </dgm:t>
    </dgm:pt>
    <dgm:pt modelId="{5808F03B-5A99-4ECF-8EF9-87F892DD775E}" type="sibTrans" cxnId="{2C64FCF6-3173-4840-B4A3-AF87D0A3EC35}">
      <dgm:prSet/>
      <dgm:spPr/>
      <dgm:t>
        <a:bodyPr/>
        <a:lstStyle/>
        <a:p>
          <a:endParaRPr lang="en-US"/>
        </a:p>
      </dgm:t>
    </dgm:pt>
    <dgm:pt modelId="{2AA3F662-30F8-4EE2-B951-06E3BECF9250}">
      <dgm:prSet/>
      <dgm:spPr>
        <a:xfrm>
          <a:off x="3931146" y="2061964"/>
          <a:ext cx="1471910" cy="88314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ქონების მართვა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CC271F9-00D9-4D65-8D72-F043154ACCD3}" type="parTrans" cxnId="{7A06234F-60EA-471F-AD83-3615CACEF4E2}">
      <dgm:prSet/>
      <dgm:spPr/>
      <dgm:t>
        <a:bodyPr/>
        <a:lstStyle/>
        <a:p>
          <a:endParaRPr lang="en-US"/>
        </a:p>
      </dgm:t>
    </dgm:pt>
    <dgm:pt modelId="{AE0485C6-8471-4753-B594-FDB161E8611C}" type="sibTrans" cxnId="{7A06234F-60EA-471F-AD83-3615CACEF4E2}">
      <dgm:prSet/>
      <dgm:spPr/>
      <dgm:t>
        <a:bodyPr/>
        <a:lstStyle/>
        <a:p>
          <a:endParaRPr lang="en-US"/>
        </a:p>
      </dgm:t>
    </dgm:pt>
    <dgm:pt modelId="{E352FF46-8446-4181-A564-8C125646B474}" type="pres">
      <dgm:prSet presAssocID="{5ADD77B2-B9D0-4547-BE65-D8840D9C88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7B426-D768-44D5-86DC-7F4CAA511E09}" type="pres">
      <dgm:prSet presAssocID="{E18D4118-DE71-4685-9B0B-B6705075ABF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247EB-4D2C-4616-B342-21A4A409C320}" type="pres">
      <dgm:prSet presAssocID="{DC237530-13F7-46D3-B89A-A963F9F9483E}" presName="sibTrans" presStyleCnt="0"/>
      <dgm:spPr/>
      <dgm:t>
        <a:bodyPr/>
        <a:lstStyle/>
        <a:p>
          <a:endParaRPr lang="en-US"/>
        </a:p>
      </dgm:t>
    </dgm:pt>
    <dgm:pt modelId="{133A8409-725F-4896-9889-B69797E7B0E6}" type="pres">
      <dgm:prSet presAssocID="{EF8C82C8-939F-4314-89AA-6B94E352711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57216-377C-4B79-96E5-6320C02EE191}" type="pres">
      <dgm:prSet presAssocID="{3CCB1A19-770D-4349-B946-A1811889A71F}" presName="sibTrans" presStyleCnt="0"/>
      <dgm:spPr/>
      <dgm:t>
        <a:bodyPr/>
        <a:lstStyle/>
        <a:p>
          <a:endParaRPr lang="en-US"/>
        </a:p>
      </dgm:t>
    </dgm:pt>
    <dgm:pt modelId="{B6E37391-C919-423F-80B7-7023DBAB3081}" type="pres">
      <dgm:prSet presAssocID="{F730B17D-3031-465C-A5B9-C88F22B5DAC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AAAE2-5104-431C-A0A6-ACB79DB36906}" type="pres">
      <dgm:prSet presAssocID="{7639CCED-BBE4-4195-B6ED-6A725A7A6D56}" presName="sibTrans" presStyleCnt="0"/>
      <dgm:spPr/>
      <dgm:t>
        <a:bodyPr/>
        <a:lstStyle/>
        <a:p>
          <a:endParaRPr lang="en-US"/>
        </a:p>
      </dgm:t>
    </dgm:pt>
    <dgm:pt modelId="{F1FE66EA-4A1E-464A-8697-97DD9BC310AD}" type="pres">
      <dgm:prSet presAssocID="{BBAEA88D-FBD2-42B2-9BB6-AFD972EB0E1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B2873-811E-4C25-A220-E8C905647999}" type="pres">
      <dgm:prSet presAssocID="{F114F793-4CA6-40B2-86A9-16332D7AC00D}" presName="sibTrans" presStyleCnt="0"/>
      <dgm:spPr/>
      <dgm:t>
        <a:bodyPr/>
        <a:lstStyle/>
        <a:p>
          <a:endParaRPr lang="en-US"/>
        </a:p>
      </dgm:t>
    </dgm:pt>
    <dgm:pt modelId="{25FF8059-CD68-42B3-90A7-B072F7ED2FBF}" type="pres">
      <dgm:prSet presAssocID="{492A1C70-5ECE-4EB2-A30A-38746803E37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B317D-98AC-4F43-B2E7-B373AB07755F}" type="pres">
      <dgm:prSet presAssocID="{32E17470-AD37-4D2B-A63C-C36B8A68BEC2}" presName="sibTrans" presStyleCnt="0"/>
      <dgm:spPr/>
      <dgm:t>
        <a:bodyPr/>
        <a:lstStyle/>
        <a:p>
          <a:endParaRPr lang="en-US"/>
        </a:p>
      </dgm:t>
    </dgm:pt>
    <dgm:pt modelId="{2C997EAF-A7F7-4A64-84FC-857D2A23B7DD}" type="pres">
      <dgm:prSet presAssocID="{B34C86EE-153C-4B34-BB68-244A84B4475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D1772-2810-400C-BC00-ADE71F6C77F7}" type="pres">
      <dgm:prSet presAssocID="{732444B0-CF6E-4B25-8F63-228E6E333DE9}" presName="sibTrans" presStyleCnt="0"/>
      <dgm:spPr/>
      <dgm:t>
        <a:bodyPr/>
        <a:lstStyle/>
        <a:p>
          <a:endParaRPr lang="en-US"/>
        </a:p>
      </dgm:t>
    </dgm:pt>
    <dgm:pt modelId="{245D46B9-8697-415E-858A-EE3123AFC096}" type="pres">
      <dgm:prSet presAssocID="{BDBA1DBF-6482-432B-9910-C432A60D404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6E9DF-C74E-48CE-84B7-90A7B80FF1DC}" type="pres">
      <dgm:prSet presAssocID="{0B7B25D5-457A-4CA7-A035-605E95888AF4}" presName="sibTrans" presStyleCnt="0"/>
      <dgm:spPr/>
      <dgm:t>
        <a:bodyPr/>
        <a:lstStyle/>
        <a:p>
          <a:endParaRPr lang="en-US"/>
        </a:p>
      </dgm:t>
    </dgm:pt>
    <dgm:pt modelId="{4FBB4D00-4FC9-4F14-95E8-BFC34E3E3BE5}" type="pres">
      <dgm:prSet presAssocID="{814B9D0D-A1F8-4C35-B073-20890E6595C3}" presName="node" presStyleLbl="node1" presStyleIdx="7" presStyleCnt="9" custLinFactNeighborX="4456" custLinFactNeighborY="2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7572-0815-480D-81BD-508E747AC2FA}" type="pres">
      <dgm:prSet presAssocID="{5808F03B-5A99-4ECF-8EF9-87F892DD775E}" presName="sibTrans" presStyleCnt="0"/>
      <dgm:spPr/>
      <dgm:t>
        <a:bodyPr/>
        <a:lstStyle/>
        <a:p>
          <a:endParaRPr lang="en-US"/>
        </a:p>
      </dgm:t>
    </dgm:pt>
    <dgm:pt modelId="{4906F502-00E1-450F-BBC6-DC2AAC3865DC}" type="pres">
      <dgm:prSet presAssocID="{2AA3F662-30F8-4EE2-B951-06E3BECF925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DCA60-384C-49D7-BD49-28EE0B7DBB75}" type="presOf" srcId="{E18D4118-DE71-4685-9B0B-B6705075ABF9}" destId="{C847B426-D768-44D5-86DC-7F4CAA511E09}" srcOrd="0" destOrd="0" presId="urn:microsoft.com/office/officeart/2005/8/layout/default"/>
    <dgm:cxn modelId="{7A06234F-60EA-471F-AD83-3615CACEF4E2}" srcId="{5ADD77B2-B9D0-4547-BE65-D8840D9C8840}" destId="{2AA3F662-30F8-4EE2-B951-06E3BECF9250}" srcOrd="8" destOrd="0" parTransId="{9CC271F9-00D9-4D65-8D72-F043154ACCD3}" sibTransId="{AE0485C6-8471-4753-B594-FDB161E8611C}"/>
    <dgm:cxn modelId="{2C64FCF6-3173-4840-B4A3-AF87D0A3EC35}" srcId="{5ADD77B2-B9D0-4547-BE65-D8840D9C8840}" destId="{814B9D0D-A1F8-4C35-B073-20890E6595C3}" srcOrd="7" destOrd="0" parTransId="{AC6D8ACB-1486-4283-898C-B9F4206206C0}" sibTransId="{5808F03B-5A99-4ECF-8EF9-87F892DD775E}"/>
    <dgm:cxn modelId="{042269F7-6992-41F8-8ADB-9F28D7BBC604}" type="presOf" srcId="{492A1C70-5ECE-4EB2-A30A-38746803E371}" destId="{25FF8059-CD68-42B3-90A7-B072F7ED2FBF}" srcOrd="0" destOrd="0" presId="urn:microsoft.com/office/officeart/2005/8/layout/default"/>
    <dgm:cxn modelId="{096B92CE-85AE-41A2-B72E-41A326E24C67}" type="presOf" srcId="{814B9D0D-A1F8-4C35-B073-20890E6595C3}" destId="{4FBB4D00-4FC9-4F14-95E8-BFC34E3E3BE5}" srcOrd="0" destOrd="0" presId="urn:microsoft.com/office/officeart/2005/8/layout/default"/>
    <dgm:cxn modelId="{74026B73-6B5A-4D96-933F-2AFAA0B93A50}" type="presOf" srcId="{BBAEA88D-FBD2-42B2-9BB6-AFD972EB0E11}" destId="{F1FE66EA-4A1E-464A-8697-97DD9BC310AD}" srcOrd="0" destOrd="0" presId="urn:microsoft.com/office/officeart/2005/8/layout/default"/>
    <dgm:cxn modelId="{6B7E757E-7C2B-4016-A02B-7B11420B9C6F}" type="presOf" srcId="{5ADD77B2-B9D0-4547-BE65-D8840D9C8840}" destId="{E352FF46-8446-4181-A564-8C125646B474}" srcOrd="0" destOrd="0" presId="urn:microsoft.com/office/officeart/2005/8/layout/default"/>
    <dgm:cxn modelId="{AA52FF0C-93DA-428F-90FE-FD403F3583FE}" type="presOf" srcId="{B34C86EE-153C-4B34-BB68-244A84B4475A}" destId="{2C997EAF-A7F7-4A64-84FC-857D2A23B7DD}" srcOrd="0" destOrd="0" presId="urn:microsoft.com/office/officeart/2005/8/layout/default"/>
    <dgm:cxn modelId="{10DF7E17-3587-42A9-A6C5-17CCFF1391B1}" type="presOf" srcId="{2AA3F662-30F8-4EE2-B951-06E3BECF9250}" destId="{4906F502-00E1-450F-BBC6-DC2AAC3865DC}" srcOrd="0" destOrd="0" presId="urn:microsoft.com/office/officeart/2005/8/layout/default"/>
    <dgm:cxn modelId="{55D78A9F-9F8C-4120-9B21-2792B1A8F5BE}" srcId="{5ADD77B2-B9D0-4547-BE65-D8840D9C8840}" destId="{EF8C82C8-939F-4314-89AA-6B94E3527116}" srcOrd="1" destOrd="0" parTransId="{FA517869-4EA2-4799-8477-954CE5C1F14D}" sibTransId="{3CCB1A19-770D-4349-B946-A1811889A71F}"/>
    <dgm:cxn modelId="{21228196-D451-42DD-B911-E91F02B1B31B}" srcId="{5ADD77B2-B9D0-4547-BE65-D8840D9C8840}" destId="{BBAEA88D-FBD2-42B2-9BB6-AFD972EB0E11}" srcOrd="3" destOrd="0" parTransId="{B2F581F6-17E2-43FC-974A-6827646C3E44}" sibTransId="{F114F793-4CA6-40B2-86A9-16332D7AC00D}"/>
    <dgm:cxn modelId="{FA7E9535-99F1-4033-B6E2-127BF05783D9}" type="presOf" srcId="{F730B17D-3031-465C-A5B9-C88F22B5DAC0}" destId="{B6E37391-C919-423F-80B7-7023DBAB3081}" srcOrd="0" destOrd="0" presId="urn:microsoft.com/office/officeart/2005/8/layout/default"/>
    <dgm:cxn modelId="{779C1CBF-7EEF-41C7-BB62-6C32C189A0E4}" srcId="{5ADD77B2-B9D0-4547-BE65-D8840D9C8840}" destId="{F730B17D-3031-465C-A5B9-C88F22B5DAC0}" srcOrd="2" destOrd="0" parTransId="{C6CFE734-637E-4540-BD5B-91C7BDDF0D34}" sibTransId="{7639CCED-BBE4-4195-B6ED-6A725A7A6D56}"/>
    <dgm:cxn modelId="{A66464A3-61DD-4B9E-A779-851A516DF688}" srcId="{5ADD77B2-B9D0-4547-BE65-D8840D9C8840}" destId="{B34C86EE-153C-4B34-BB68-244A84B4475A}" srcOrd="5" destOrd="0" parTransId="{DB256722-C1C9-4599-9DF9-DDFBBD3A78B6}" sibTransId="{732444B0-CF6E-4B25-8F63-228E6E333DE9}"/>
    <dgm:cxn modelId="{A2BF376D-B638-4A0B-9E02-EB0564D65CF3}" type="presOf" srcId="{EF8C82C8-939F-4314-89AA-6B94E3527116}" destId="{133A8409-725F-4896-9889-B69797E7B0E6}" srcOrd="0" destOrd="0" presId="urn:microsoft.com/office/officeart/2005/8/layout/default"/>
    <dgm:cxn modelId="{B5A5F20B-7C15-4F7F-80A4-5D1A875D3F6F}" srcId="{5ADD77B2-B9D0-4547-BE65-D8840D9C8840}" destId="{E18D4118-DE71-4685-9B0B-B6705075ABF9}" srcOrd="0" destOrd="0" parTransId="{F16A7D24-E1F1-4BDD-B710-964B38DA53C3}" sibTransId="{DC237530-13F7-46D3-B89A-A963F9F9483E}"/>
    <dgm:cxn modelId="{8F5C827B-C3A9-4314-8E9D-66A70DD4F65B}" srcId="{5ADD77B2-B9D0-4547-BE65-D8840D9C8840}" destId="{BDBA1DBF-6482-432B-9910-C432A60D404D}" srcOrd="6" destOrd="0" parTransId="{E499D212-D575-4C8D-8470-6B0D5FC1AD5E}" sibTransId="{0B7B25D5-457A-4CA7-A035-605E95888AF4}"/>
    <dgm:cxn modelId="{93AAAD3E-4077-4C6A-8F6A-983A29A5377E}" srcId="{5ADD77B2-B9D0-4547-BE65-D8840D9C8840}" destId="{492A1C70-5ECE-4EB2-A30A-38746803E371}" srcOrd="4" destOrd="0" parTransId="{8BD695E3-6AD6-47CE-AC89-EB4E590F101C}" sibTransId="{32E17470-AD37-4D2B-A63C-C36B8A68BEC2}"/>
    <dgm:cxn modelId="{0A0A911A-FC99-4309-9F98-C538E9A87BDA}" type="presOf" srcId="{BDBA1DBF-6482-432B-9910-C432A60D404D}" destId="{245D46B9-8697-415E-858A-EE3123AFC096}" srcOrd="0" destOrd="0" presId="urn:microsoft.com/office/officeart/2005/8/layout/default"/>
    <dgm:cxn modelId="{F57C04A6-A680-4F28-B976-703A27F1D918}" type="presParOf" srcId="{E352FF46-8446-4181-A564-8C125646B474}" destId="{C847B426-D768-44D5-86DC-7F4CAA511E09}" srcOrd="0" destOrd="0" presId="urn:microsoft.com/office/officeart/2005/8/layout/default"/>
    <dgm:cxn modelId="{D150BC01-5600-4798-B666-49DB6E0229F5}" type="presParOf" srcId="{E352FF46-8446-4181-A564-8C125646B474}" destId="{7AB247EB-4D2C-4616-B342-21A4A409C320}" srcOrd="1" destOrd="0" presId="urn:microsoft.com/office/officeart/2005/8/layout/default"/>
    <dgm:cxn modelId="{18A51802-D853-4352-A269-384F27CB1171}" type="presParOf" srcId="{E352FF46-8446-4181-A564-8C125646B474}" destId="{133A8409-725F-4896-9889-B69797E7B0E6}" srcOrd="2" destOrd="0" presId="urn:microsoft.com/office/officeart/2005/8/layout/default"/>
    <dgm:cxn modelId="{6401313B-A244-4920-A5E8-F2A73C55B81B}" type="presParOf" srcId="{E352FF46-8446-4181-A564-8C125646B474}" destId="{85957216-377C-4B79-96E5-6320C02EE191}" srcOrd="3" destOrd="0" presId="urn:microsoft.com/office/officeart/2005/8/layout/default"/>
    <dgm:cxn modelId="{CBE4AD6A-1A28-4C2A-9BFC-9A9B6DE19018}" type="presParOf" srcId="{E352FF46-8446-4181-A564-8C125646B474}" destId="{B6E37391-C919-423F-80B7-7023DBAB3081}" srcOrd="4" destOrd="0" presId="urn:microsoft.com/office/officeart/2005/8/layout/default"/>
    <dgm:cxn modelId="{5EAA3D55-3F85-44BA-8B73-1E86C0659BB2}" type="presParOf" srcId="{E352FF46-8446-4181-A564-8C125646B474}" destId="{8ECAAAE2-5104-431C-A0A6-ACB79DB36906}" srcOrd="5" destOrd="0" presId="urn:microsoft.com/office/officeart/2005/8/layout/default"/>
    <dgm:cxn modelId="{561BA8FD-3D96-4725-8B27-AA2EF8AB147F}" type="presParOf" srcId="{E352FF46-8446-4181-A564-8C125646B474}" destId="{F1FE66EA-4A1E-464A-8697-97DD9BC310AD}" srcOrd="6" destOrd="0" presId="urn:microsoft.com/office/officeart/2005/8/layout/default"/>
    <dgm:cxn modelId="{826245AF-57CE-471A-997A-31852B67896F}" type="presParOf" srcId="{E352FF46-8446-4181-A564-8C125646B474}" destId="{528B2873-811E-4C25-A220-E8C905647999}" srcOrd="7" destOrd="0" presId="urn:microsoft.com/office/officeart/2005/8/layout/default"/>
    <dgm:cxn modelId="{CCC381F2-E1D3-4141-9C40-5B9590BCCB46}" type="presParOf" srcId="{E352FF46-8446-4181-A564-8C125646B474}" destId="{25FF8059-CD68-42B3-90A7-B072F7ED2FBF}" srcOrd="8" destOrd="0" presId="urn:microsoft.com/office/officeart/2005/8/layout/default"/>
    <dgm:cxn modelId="{56186CFE-9962-43E5-8814-5EB15CA488A4}" type="presParOf" srcId="{E352FF46-8446-4181-A564-8C125646B474}" destId="{393B317D-98AC-4F43-B2E7-B373AB07755F}" srcOrd="9" destOrd="0" presId="urn:microsoft.com/office/officeart/2005/8/layout/default"/>
    <dgm:cxn modelId="{247EDAA1-240D-4E55-B77A-2F96C002DCD7}" type="presParOf" srcId="{E352FF46-8446-4181-A564-8C125646B474}" destId="{2C997EAF-A7F7-4A64-84FC-857D2A23B7DD}" srcOrd="10" destOrd="0" presId="urn:microsoft.com/office/officeart/2005/8/layout/default"/>
    <dgm:cxn modelId="{AC0160BD-004D-4040-81BF-CB16548D3C5A}" type="presParOf" srcId="{E352FF46-8446-4181-A564-8C125646B474}" destId="{03ED1772-2810-400C-BC00-ADE71F6C77F7}" srcOrd="11" destOrd="0" presId="urn:microsoft.com/office/officeart/2005/8/layout/default"/>
    <dgm:cxn modelId="{BDA1DB13-B8C8-4846-A22F-F33E01F2D6FB}" type="presParOf" srcId="{E352FF46-8446-4181-A564-8C125646B474}" destId="{245D46B9-8697-415E-858A-EE3123AFC096}" srcOrd="12" destOrd="0" presId="urn:microsoft.com/office/officeart/2005/8/layout/default"/>
    <dgm:cxn modelId="{D5C2134D-6F2E-43DA-A305-19AE251ADD20}" type="presParOf" srcId="{E352FF46-8446-4181-A564-8C125646B474}" destId="{4C36E9DF-C74E-48CE-84B7-90A7B80FF1DC}" srcOrd="13" destOrd="0" presId="urn:microsoft.com/office/officeart/2005/8/layout/default"/>
    <dgm:cxn modelId="{FA92F233-F7A8-4150-B6DC-5440BBA62534}" type="presParOf" srcId="{E352FF46-8446-4181-A564-8C125646B474}" destId="{4FBB4D00-4FC9-4F14-95E8-BFC34E3E3BE5}" srcOrd="14" destOrd="0" presId="urn:microsoft.com/office/officeart/2005/8/layout/default"/>
    <dgm:cxn modelId="{DF2BCB2D-4EC5-4872-A740-74912E1F6D6B}" type="presParOf" srcId="{E352FF46-8446-4181-A564-8C125646B474}" destId="{A8897572-0815-480D-81BD-508E747AC2FA}" srcOrd="15" destOrd="0" presId="urn:microsoft.com/office/officeart/2005/8/layout/default"/>
    <dgm:cxn modelId="{0D537451-549A-43CE-A264-48481D2A311D}" type="presParOf" srcId="{E352FF46-8446-4181-A564-8C125646B474}" destId="{4906F502-00E1-450F-BBC6-DC2AAC3865D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65798-3EC0-498A-BD5A-3B0A1050E087}">
      <dsp:nvSpPr>
        <dsp:cNvPr id="0" name=""/>
        <dsp:cNvSpPr/>
      </dsp:nvSpPr>
      <dsp:spPr>
        <a:xfrm rot="5400000">
          <a:off x="56654" y="97239"/>
          <a:ext cx="630440" cy="44130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151220" y="223327"/>
        <a:ext cx="441308" cy="189132"/>
      </dsp:txXfrm>
    </dsp:sp>
    <dsp:sp modelId="{CE7D75A2-BAAF-4440-9E51-860363239A4A}">
      <dsp:nvSpPr>
        <dsp:cNvPr id="0" name=""/>
        <dsp:cNvSpPr/>
      </dsp:nvSpPr>
      <dsp:spPr>
        <a:xfrm rot="5400000">
          <a:off x="4513455" y="-3606114"/>
          <a:ext cx="310261" cy="7627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საჩხერის მუნიციპალიტეტი (2012-2013 წწ) </a:t>
          </a:r>
          <a:endParaRPr lang="en-US" sz="1700" kern="1200" dirty="0"/>
        </a:p>
      </dsp:txBody>
      <dsp:txXfrm rot="-5400000">
        <a:off x="854905" y="67582"/>
        <a:ext cx="7612216" cy="279969"/>
      </dsp:txXfrm>
    </dsp:sp>
    <dsp:sp modelId="{4BEBB0B4-BF7F-4677-8A1D-6AE9EADA2C96}">
      <dsp:nvSpPr>
        <dsp:cNvPr id="0" name=""/>
        <dsp:cNvSpPr/>
      </dsp:nvSpPr>
      <dsp:spPr>
        <a:xfrm rot="5400000">
          <a:off x="56654" y="624464"/>
          <a:ext cx="630440" cy="4413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151220" y="750552"/>
        <a:ext cx="441308" cy="189132"/>
      </dsp:txXfrm>
    </dsp:sp>
    <dsp:sp modelId="{3E59D197-98BF-4C01-90AD-53C5982FDD0C}">
      <dsp:nvSpPr>
        <dsp:cNvPr id="0" name=""/>
        <dsp:cNvSpPr/>
      </dsp:nvSpPr>
      <dsp:spPr>
        <a:xfrm rot="5400000">
          <a:off x="4515652" y="-3113532"/>
          <a:ext cx="342811" cy="7696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ჭიათურის მუნიციპალიტეტი (2010-2012 წწ) </a:t>
          </a:r>
          <a:endParaRPr lang="en-US" sz="1700" kern="1200" dirty="0"/>
        </a:p>
      </dsp:txBody>
      <dsp:txXfrm rot="-5400000">
        <a:off x="838734" y="580121"/>
        <a:ext cx="7679914" cy="309341"/>
      </dsp:txXfrm>
    </dsp:sp>
    <dsp:sp modelId="{1CF39218-5814-46D6-BE75-373F08E6DD8F}">
      <dsp:nvSpPr>
        <dsp:cNvPr id="0" name=""/>
        <dsp:cNvSpPr/>
      </dsp:nvSpPr>
      <dsp:spPr>
        <a:xfrm rot="5400000">
          <a:off x="56654" y="1151689"/>
          <a:ext cx="630440" cy="4413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151220" y="1277777"/>
        <a:ext cx="441308" cy="189132"/>
      </dsp:txXfrm>
    </dsp:sp>
    <dsp:sp modelId="{BAF6AB7E-52E8-4909-B024-E141ABB90AD1}">
      <dsp:nvSpPr>
        <dsp:cNvPr id="0" name=""/>
        <dsp:cNvSpPr/>
      </dsp:nvSpPr>
      <dsp:spPr>
        <a:xfrm rot="5400000">
          <a:off x="4508526" y="-2603524"/>
          <a:ext cx="375360" cy="7731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წყალტუბოს მუნიციპალიტეტი (2010-2012 წწ) </a:t>
          </a:r>
          <a:endParaRPr lang="en-US" sz="1700" kern="1200" dirty="0"/>
        </a:p>
      </dsp:txBody>
      <dsp:txXfrm rot="-5400000">
        <a:off x="830666" y="1092660"/>
        <a:ext cx="7712757" cy="338712"/>
      </dsp:txXfrm>
    </dsp:sp>
    <dsp:sp modelId="{5F794B63-9F48-44F2-A193-60C2DCE94942}">
      <dsp:nvSpPr>
        <dsp:cNvPr id="0" name=""/>
        <dsp:cNvSpPr/>
      </dsp:nvSpPr>
      <dsp:spPr>
        <a:xfrm rot="5400000">
          <a:off x="56654" y="1678914"/>
          <a:ext cx="630440" cy="4413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 </a:t>
          </a:r>
          <a:endParaRPr lang="en-US" sz="1700" kern="1200" dirty="0"/>
        </a:p>
      </dsp:txBody>
      <dsp:txXfrm rot="-5400000">
        <a:off x="151220" y="1805002"/>
        <a:ext cx="441308" cy="189132"/>
      </dsp:txXfrm>
    </dsp:sp>
    <dsp:sp modelId="{DCF558BA-E9E4-4DBC-B448-516BBC1E8FF0}">
      <dsp:nvSpPr>
        <dsp:cNvPr id="0" name=""/>
        <dsp:cNvSpPr/>
      </dsp:nvSpPr>
      <dsp:spPr>
        <a:xfrm rot="5400000">
          <a:off x="4488357" y="-2056134"/>
          <a:ext cx="410002" cy="7696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ბაღდათის მუნიციპალიტეტი (2012-2013 წწ)</a:t>
          </a:r>
          <a:endParaRPr lang="en-US" sz="1700" kern="1200" dirty="0"/>
        </a:p>
      </dsp:txBody>
      <dsp:txXfrm rot="-5400000">
        <a:off x="845198" y="1607040"/>
        <a:ext cx="7676306" cy="369972"/>
      </dsp:txXfrm>
    </dsp:sp>
    <dsp:sp modelId="{3A780D4E-7A21-45F0-AE77-0D4C6A784E0C}">
      <dsp:nvSpPr>
        <dsp:cNvPr id="0" name=""/>
        <dsp:cNvSpPr/>
      </dsp:nvSpPr>
      <dsp:spPr>
        <a:xfrm rot="5400000">
          <a:off x="56654" y="2206138"/>
          <a:ext cx="630440" cy="4413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 </a:t>
          </a:r>
          <a:endParaRPr lang="en-US" sz="1700" kern="1200" dirty="0"/>
        </a:p>
      </dsp:txBody>
      <dsp:txXfrm rot="-5400000">
        <a:off x="151220" y="2332226"/>
        <a:ext cx="441308" cy="189132"/>
      </dsp:txXfrm>
    </dsp:sp>
    <dsp:sp modelId="{CEC77D51-B4AD-4913-8314-A82D74F50EF3}">
      <dsp:nvSpPr>
        <dsp:cNvPr id="0" name=""/>
        <dsp:cNvSpPr/>
      </dsp:nvSpPr>
      <dsp:spPr>
        <a:xfrm rot="5400000">
          <a:off x="4481239" y="-1536228"/>
          <a:ext cx="409786" cy="771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სამტრედიის მუნიციპალიტეტი (2012-2013  წწ)</a:t>
          </a:r>
          <a:endParaRPr lang="en-US" sz="1700" kern="1200" dirty="0"/>
        </a:p>
      </dsp:txBody>
      <dsp:txXfrm rot="-5400000">
        <a:off x="830762" y="2134253"/>
        <a:ext cx="7690736" cy="369778"/>
      </dsp:txXfrm>
    </dsp:sp>
    <dsp:sp modelId="{F9DF17C6-CFB8-41DD-B3D0-33D738A9E78A}">
      <dsp:nvSpPr>
        <dsp:cNvPr id="0" name=""/>
        <dsp:cNvSpPr/>
      </dsp:nvSpPr>
      <dsp:spPr>
        <a:xfrm rot="5400000">
          <a:off x="56654" y="2733363"/>
          <a:ext cx="630440" cy="4413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-5400000">
        <a:off x="151220" y="2859451"/>
        <a:ext cx="441308" cy="189132"/>
      </dsp:txXfrm>
    </dsp:sp>
    <dsp:sp modelId="{57729652-5F65-4C36-B9BD-FC096ABC5E1A}">
      <dsp:nvSpPr>
        <dsp:cNvPr id="0" name=""/>
        <dsp:cNvSpPr/>
      </dsp:nvSpPr>
      <dsp:spPr>
        <a:xfrm rot="5400000">
          <a:off x="4487838" y="-984923"/>
          <a:ext cx="409786" cy="7657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ხარაგაულის მუნიციპალიტეტი (2013-2014 წწ და 2015 წლის 6 თვე)</a:t>
          </a:r>
          <a:endParaRPr lang="en-US" sz="1700" kern="1200" dirty="0"/>
        </a:p>
      </dsp:txBody>
      <dsp:txXfrm rot="-5400000">
        <a:off x="864117" y="2658802"/>
        <a:ext cx="7637224" cy="369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D4D7E-ED30-4196-BB04-868357C1DE1D}">
      <dsp:nvSpPr>
        <dsp:cNvPr id="0" name=""/>
        <dsp:cNvSpPr/>
      </dsp:nvSpPr>
      <dsp:spPr>
        <a:xfrm>
          <a:off x="86829" y="171573"/>
          <a:ext cx="3165806" cy="63686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chemeClr val="tx2">
                  <a:lumMod val="75000"/>
                </a:schemeClr>
              </a:solidFill>
            </a:rPr>
            <a:t>მიუღებელმა შემოსავლებმა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</a:rPr>
            <a:t>         900.000 </a:t>
          </a:r>
          <a:r>
            <a:rPr lang="ka-GE" sz="1800" b="1" kern="1200" dirty="0" smtClean="0">
              <a:solidFill>
                <a:schemeClr val="tx2">
                  <a:lumMod val="75000"/>
                </a:schemeClr>
              </a:solidFill>
            </a:rPr>
            <a:t>ლარს გადააჭარბა</a:t>
          </a:r>
          <a:endParaRPr lang="en-US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5482" y="190226"/>
        <a:ext cx="3128500" cy="599555"/>
      </dsp:txXfrm>
    </dsp:sp>
    <dsp:sp modelId="{C7B95B7B-B01D-4B0A-B1FD-C82F6A0F25D4}">
      <dsp:nvSpPr>
        <dsp:cNvPr id="0" name=""/>
        <dsp:cNvSpPr/>
      </dsp:nvSpPr>
      <dsp:spPr>
        <a:xfrm>
          <a:off x="403409" y="808434"/>
          <a:ext cx="227667" cy="715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659"/>
              </a:lnTo>
              <a:lnTo>
                <a:pt x="227667" y="7156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3B7E8-11C4-4563-99DA-C8E6259042A1}">
      <dsp:nvSpPr>
        <dsp:cNvPr id="0" name=""/>
        <dsp:cNvSpPr/>
      </dsp:nvSpPr>
      <dsp:spPr>
        <a:xfrm>
          <a:off x="631077" y="1123880"/>
          <a:ext cx="3230924" cy="800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დარიცხული და გადაუხდელი ჯარიმები</a:t>
          </a: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4521" y="1147324"/>
        <a:ext cx="3184036" cy="753538"/>
      </dsp:txXfrm>
    </dsp:sp>
    <dsp:sp modelId="{238A7C3C-9ECD-4C11-9DF4-1B491C973E81}">
      <dsp:nvSpPr>
        <dsp:cNvPr id="0" name=""/>
        <dsp:cNvSpPr/>
      </dsp:nvSpPr>
      <dsp:spPr>
        <a:xfrm>
          <a:off x="403409" y="808434"/>
          <a:ext cx="233169" cy="182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735"/>
              </a:lnTo>
              <a:lnTo>
                <a:pt x="233169" y="18267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FB385-0644-4B2E-8079-0B1BAA341989}">
      <dsp:nvSpPr>
        <dsp:cNvPr id="0" name=""/>
        <dsp:cNvSpPr/>
      </dsp:nvSpPr>
      <dsp:spPr>
        <a:xfrm>
          <a:off x="636578" y="2264713"/>
          <a:ext cx="3241018" cy="740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დაურიცხავი პირგასამტეხლო</a:t>
          </a:r>
          <a:endParaRPr lang="ka-GE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8279" y="2286414"/>
        <a:ext cx="3197616" cy="697511"/>
      </dsp:txXfrm>
    </dsp:sp>
    <dsp:sp modelId="{F8E6D049-D570-4A71-B4B8-E9C2BA46BDBE}">
      <dsp:nvSpPr>
        <dsp:cNvPr id="0" name=""/>
        <dsp:cNvSpPr/>
      </dsp:nvSpPr>
      <dsp:spPr>
        <a:xfrm>
          <a:off x="403409" y="808434"/>
          <a:ext cx="247062" cy="2957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091"/>
              </a:lnTo>
              <a:lnTo>
                <a:pt x="247062" y="29570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6DA5D-2E04-4386-988A-180DEF90C9F7}">
      <dsp:nvSpPr>
        <dsp:cNvPr id="0" name=""/>
        <dsp:cNvSpPr/>
      </dsp:nvSpPr>
      <dsp:spPr>
        <a:xfrm>
          <a:off x="650472" y="3384231"/>
          <a:ext cx="3230542" cy="762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ადგილობრივ ბიუჯეტში ჩაურიცხავი  თანხა</a:t>
          </a: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2807" y="3406566"/>
        <a:ext cx="3185872" cy="717919"/>
      </dsp:txXfrm>
    </dsp:sp>
    <dsp:sp modelId="{AC5FE0D9-ECCD-493D-8A68-D44209A63E06}">
      <dsp:nvSpPr>
        <dsp:cNvPr id="0" name=""/>
        <dsp:cNvSpPr/>
      </dsp:nvSpPr>
      <dsp:spPr>
        <a:xfrm>
          <a:off x="403409" y="808434"/>
          <a:ext cx="294019" cy="393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7269"/>
              </a:lnTo>
              <a:lnTo>
                <a:pt x="294019" y="39372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9E83A-4D3C-4BD1-8118-2D2EFA33AB95}">
      <dsp:nvSpPr>
        <dsp:cNvPr id="0" name=""/>
        <dsp:cNvSpPr/>
      </dsp:nvSpPr>
      <dsp:spPr>
        <a:xfrm>
          <a:off x="697429" y="4343225"/>
          <a:ext cx="3183585" cy="804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აუნაზღაურებელი ხელშეკრულების უზრუნველყოფის გარანტია</a:t>
          </a:r>
          <a:endParaRPr lang="en-US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21005" y="4366801"/>
        <a:ext cx="3136433" cy="757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7BD45-391D-4926-A7DC-97251B447075}">
      <dsp:nvSpPr>
        <dsp:cNvPr id="0" name=""/>
        <dsp:cNvSpPr/>
      </dsp:nvSpPr>
      <dsp:spPr>
        <a:xfrm rot="5400000">
          <a:off x="4143113" y="-2414934"/>
          <a:ext cx="1631374" cy="660525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/>
            <a:t>სამტრედიის მუნიციპალიტეტმა</a:t>
          </a:r>
          <a:r>
            <a:rPr lang="ka-GE" sz="1400" kern="1200" dirty="0" smtClean="0"/>
            <a:t> ტენდერის გზით  შეისყიდა </a:t>
          </a:r>
          <a:r>
            <a:rPr lang="en-US" sz="1400" kern="1200" dirty="0" smtClean="0"/>
            <a:t> </a:t>
          </a:r>
          <a:r>
            <a:rPr lang="ka-GE" sz="1400" b="1" kern="1200" dirty="0" smtClean="0"/>
            <a:t>749.300 </a:t>
          </a:r>
          <a:r>
            <a:rPr lang="ka-GE" sz="1400" kern="1200" dirty="0" smtClean="0"/>
            <a:t>ლარის სამუშაო. მიმწოდებელმა სამუშაოები  დაიწყო   ხელშეკრულების გაფორმებამდე რამდენიმე  დღით ადრე. </a:t>
          </a:r>
          <a:endParaRPr lang="en-US" sz="1400" kern="1200" dirty="0">
            <a:solidFill>
              <a:srgbClr val="FF0000"/>
            </a:solidFill>
          </a:endParaRPr>
        </a:p>
      </dsp:txBody>
      <dsp:txXfrm rot="-5400000">
        <a:off x="1656176" y="151640"/>
        <a:ext cx="6525613" cy="1472100"/>
      </dsp:txXfrm>
    </dsp:sp>
    <dsp:sp modelId="{F4B737B4-97ED-445F-938B-82FC0D0B54D8}">
      <dsp:nvSpPr>
        <dsp:cNvPr id="0" name=""/>
        <dsp:cNvSpPr/>
      </dsp:nvSpPr>
      <dsp:spPr>
        <a:xfrm>
          <a:off x="92" y="0"/>
          <a:ext cx="1673051" cy="1748758"/>
        </a:xfrm>
        <a:prstGeom prst="roundRect">
          <a:avLst/>
        </a:prstGeom>
        <a:solidFill>
          <a:schemeClr val="accent4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bg1"/>
              </a:solidFill>
            </a:rPr>
            <a:t>წინასწარ დაწყებული სამუშაოები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81764" y="81672"/>
        <a:ext cx="1509707" cy="1585414"/>
      </dsp:txXfrm>
    </dsp:sp>
    <dsp:sp modelId="{ADA9E6A9-5F36-4C10-8238-46C622AD794A}">
      <dsp:nvSpPr>
        <dsp:cNvPr id="0" name=""/>
        <dsp:cNvSpPr/>
      </dsp:nvSpPr>
      <dsp:spPr>
        <a:xfrm rot="5400000">
          <a:off x="4201157" y="-672771"/>
          <a:ext cx="1413372" cy="664733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/>
            <a:t>საჩხერის</a:t>
          </a:r>
          <a:r>
            <a:rPr lang="ka-GE" sz="1400" kern="1200" dirty="0" smtClean="0"/>
            <a:t> </a:t>
          </a:r>
          <a:r>
            <a:rPr lang="ka-GE" sz="1400" b="1" kern="1200" dirty="0" smtClean="0"/>
            <a:t>მუნიციპალიტეტში 61.600 </a:t>
          </a:r>
          <a:r>
            <a:rPr lang="ka-GE" sz="1400" kern="1200" dirty="0" smtClean="0"/>
            <a:t>ლარის დემონტირებული ხის მასალა არ არის დასაწყობებული და შენახული.</a:t>
          </a:r>
          <a:endParaRPr lang="en-US" sz="1400" kern="1200" dirty="0"/>
        </a:p>
      </dsp:txBody>
      <dsp:txXfrm rot="-5400000">
        <a:off x="1584177" y="2013204"/>
        <a:ext cx="6578339" cy="1275382"/>
      </dsp:txXfrm>
    </dsp:sp>
    <dsp:sp modelId="{943BB7CA-712D-4402-B4FA-AFA4806E4264}">
      <dsp:nvSpPr>
        <dsp:cNvPr id="0" name=""/>
        <dsp:cNvSpPr/>
      </dsp:nvSpPr>
      <dsp:spPr>
        <a:xfrm>
          <a:off x="64" y="1916447"/>
          <a:ext cx="1632073" cy="147330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ea typeface="Arial"/>
              <a:cs typeface="Times New Roman"/>
            </a:rPr>
            <a:t>აქტივის მოვლა-შენახვა</a:t>
          </a:r>
          <a:endParaRPr lang="en-US" sz="1400" b="1" kern="1200" dirty="0">
            <a:ea typeface="Arial"/>
            <a:cs typeface="Times New Roman"/>
          </a:endParaRPr>
        </a:p>
      </dsp:txBody>
      <dsp:txXfrm>
        <a:off x="71985" y="1988368"/>
        <a:ext cx="1488231" cy="1329461"/>
      </dsp:txXfrm>
    </dsp:sp>
    <dsp:sp modelId="{74D3DF06-854B-4733-A4C4-83C3F8BB002D}">
      <dsp:nvSpPr>
        <dsp:cNvPr id="0" name=""/>
        <dsp:cNvSpPr/>
      </dsp:nvSpPr>
      <dsp:spPr>
        <a:xfrm rot="5400000">
          <a:off x="4284385" y="916287"/>
          <a:ext cx="1384430" cy="6608637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/>
            <a:t>სამტრედიის მუნიციპალიტეტში</a:t>
          </a:r>
          <a:r>
            <a:rPr lang="ka-GE" sz="1400" kern="1200" dirty="0" smtClean="0"/>
            <a:t> სახელშეკრულებო პირობების დარღვევით, ქვეკონტრაქტორმა შეასრულა </a:t>
          </a:r>
          <a:r>
            <a:rPr lang="ka-GE" sz="1400" b="1" kern="1200" dirty="0" smtClean="0"/>
            <a:t>1.350.900</a:t>
          </a:r>
          <a:r>
            <a:rPr lang="ka-GE" sz="1400" kern="1200" dirty="0" smtClean="0"/>
            <a:t>  ლარის სამუშაო.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b="1" kern="1200" dirty="0" smtClean="0"/>
            <a:t>ხარაგაულის მუნიციპალიტეტმა</a:t>
          </a:r>
          <a:r>
            <a:rPr lang="ka-GE" sz="1400" kern="1200" dirty="0" smtClean="0"/>
            <a:t> ექსპერტიზის დასკვნის გარეშე ჩაიბარა </a:t>
          </a:r>
          <a:r>
            <a:rPr lang="ka-GE" sz="1400" b="1" kern="1200" dirty="0" smtClean="0"/>
            <a:t>48.900 </a:t>
          </a:r>
          <a:r>
            <a:rPr lang="ka-GE" sz="1400" kern="1200" dirty="0" smtClean="0"/>
            <a:t>ლარის სამუშაო. </a:t>
          </a:r>
          <a:endParaRPr lang="en-US" sz="1400" kern="1200" dirty="0"/>
        </a:p>
      </dsp:txBody>
      <dsp:txXfrm rot="-5400000">
        <a:off x="1672282" y="3595972"/>
        <a:ext cx="6541055" cy="1249266"/>
      </dsp:txXfrm>
    </dsp:sp>
    <dsp:sp modelId="{236AFA6E-B61D-41DA-BB4C-7F72091ECA17}">
      <dsp:nvSpPr>
        <dsp:cNvPr id="0" name=""/>
        <dsp:cNvSpPr/>
      </dsp:nvSpPr>
      <dsp:spPr>
        <a:xfrm>
          <a:off x="0" y="3411770"/>
          <a:ext cx="1671639" cy="162640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ea typeface="Arial"/>
              <a:cs typeface="Times New Roman"/>
            </a:rPr>
            <a:t>ხელშეკრულების პირობების დარღვევა</a:t>
          </a:r>
          <a:endParaRPr lang="en-US" sz="1400" b="1" kern="1200" dirty="0">
            <a:ea typeface="Arial"/>
            <a:cs typeface="Times New Roman"/>
          </a:endParaRPr>
        </a:p>
      </dsp:txBody>
      <dsp:txXfrm>
        <a:off x="79394" y="3491164"/>
        <a:ext cx="1512851" cy="1467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D4D7E-ED30-4196-BB04-868357C1DE1D}">
      <dsp:nvSpPr>
        <dsp:cNvPr id="0" name=""/>
        <dsp:cNvSpPr/>
      </dsp:nvSpPr>
      <dsp:spPr>
        <a:xfrm>
          <a:off x="0" y="0"/>
          <a:ext cx="7387867" cy="91679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არასათანადოდ დასაბუთებული ხარჯი 223.000 ლარზე მეტია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852" y="26852"/>
        <a:ext cx="7334163" cy="863087"/>
      </dsp:txXfrm>
    </dsp:sp>
    <dsp:sp modelId="{4E973100-6D39-48D4-86B6-8B0595026485}">
      <dsp:nvSpPr>
        <dsp:cNvPr id="0" name=""/>
        <dsp:cNvSpPr/>
      </dsp:nvSpPr>
      <dsp:spPr>
        <a:xfrm>
          <a:off x="738786" y="916791"/>
          <a:ext cx="767484" cy="268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26"/>
              </a:lnTo>
              <a:lnTo>
                <a:pt x="767484" y="268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BE06E-3ECA-4D7A-970C-8FC72AC77C2E}">
      <dsp:nvSpPr>
        <dsp:cNvPr id="0" name=""/>
        <dsp:cNvSpPr/>
      </dsp:nvSpPr>
      <dsp:spPr>
        <a:xfrm>
          <a:off x="1506270" y="719298"/>
          <a:ext cx="6539534" cy="931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ხარაგაულის მუნიციპალიტეტმა </a:t>
          </a:r>
          <a:r>
            <a:rPr lang="ka-GE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შპს „ხარაგაული 2011“-ს შესაბამისი დასაბუთების გარეშე გადაეცა </a:t>
          </a:r>
          <a:r>
            <a:rPr lang="ka-GE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35.800  </a:t>
          </a:r>
          <a:r>
            <a:rPr lang="ka-GE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ლარის სუბსიდია.</a:t>
          </a:r>
        </a:p>
      </dsp:txBody>
      <dsp:txXfrm>
        <a:off x="1533557" y="746585"/>
        <a:ext cx="6484960" cy="877063"/>
      </dsp:txXfrm>
    </dsp:sp>
    <dsp:sp modelId="{919545F9-4F03-4E21-BC86-EBF2F02AD4CB}">
      <dsp:nvSpPr>
        <dsp:cNvPr id="0" name=""/>
        <dsp:cNvSpPr/>
      </dsp:nvSpPr>
      <dsp:spPr>
        <a:xfrm>
          <a:off x="738786" y="916791"/>
          <a:ext cx="745631" cy="1341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347"/>
              </a:lnTo>
              <a:lnTo>
                <a:pt x="745631" y="1341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0B488-89BB-4B2D-978B-FAF12D522646}">
      <dsp:nvSpPr>
        <dsp:cNvPr id="0" name=""/>
        <dsp:cNvSpPr/>
      </dsp:nvSpPr>
      <dsp:spPr>
        <a:xfrm>
          <a:off x="1484418" y="1852681"/>
          <a:ext cx="6616203" cy="810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სამტრედიის მუნიციპალიტეტში </a:t>
          </a:r>
          <a:r>
            <a:rPr lang="ka-GE" sz="1400" kern="1200" dirty="0" smtClean="0"/>
            <a:t>საპროექტო სახარჯთაღრიცხვო დოკუმენტაცია ღირებულებით  </a:t>
          </a:r>
          <a:r>
            <a:rPr lang="ka-GE" sz="1400" b="1" kern="1200" dirty="0" smtClean="0"/>
            <a:t>15.300</a:t>
          </a:r>
          <a:r>
            <a:rPr lang="ka-GE" sz="1400" kern="1200" dirty="0" smtClean="0"/>
            <a:t>  ლარი.</a:t>
          </a:r>
          <a:endParaRPr lang="en-US" sz="1400" kern="1200" dirty="0"/>
        </a:p>
      </dsp:txBody>
      <dsp:txXfrm>
        <a:off x="1508169" y="1876432"/>
        <a:ext cx="6568701" cy="763412"/>
      </dsp:txXfrm>
    </dsp:sp>
    <dsp:sp modelId="{D7FD9BCB-9A1A-43F0-B402-CE7B3A01F570}">
      <dsp:nvSpPr>
        <dsp:cNvPr id="0" name=""/>
        <dsp:cNvSpPr/>
      </dsp:nvSpPr>
      <dsp:spPr>
        <a:xfrm>
          <a:off x="738786" y="916791"/>
          <a:ext cx="739213" cy="233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385"/>
              </a:lnTo>
              <a:lnTo>
                <a:pt x="739213" y="23363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0B4FC-6DC2-4847-8B75-111DBDA978AC}">
      <dsp:nvSpPr>
        <dsp:cNvPr id="0" name=""/>
        <dsp:cNvSpPr/>
      </dsp:nvSpPr>
      <dsp:spPr>
        <a:xfrm>
          <a:off x="1478000" y="2935838"/>
          <a:ext cx="6658903" cy="634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სამტრედიის მუნიციპალიტეტმა </a:t>
          </a:r>
          <a:r>
            <a:rPr lang="ka-GE" sz="1400" kern="1200" dirty="0" smtClean="0"/>
            <a:t>შეისყიდა </a:t>
          </a:r>
          <a:r>
            <a:rPr lang="ka-GE" sz="1400" b="1" kern="1200" dirty="0" smtClean="0"/>
            <a:t>119.100</a:t>
          </a:r>
          <a:r>
            <a:rPr lang="ka-GE" sz="1400" kern="1200" dirty="0" smtClean="0"/>
            <a:t> ლარის საზედამხედველო მომსახურეობა,  მაშინ როდესაც მის შესრულება  ევალებოდა გამგეობას.</a:t>
          </a:r>
          <a:endParaRPr lang="en-US" sz="1400" kern="1200" dirty="0"/>
        </a:p>
      </dsp:txBody>
      <dsp:txXfrm>
        <a:off x="1496589" y="2954427"/>
        <a:ext cx="6621725" cy="597499"/>
      </dsp:txXfrm>
    </dsp:sp>
    <dsp:sp modelId="{55E8ABC0-554E-437D-B3D7-A23374DB8899}">
      <dsp:nvSpPr>
        <dsp:cNvPr id="0" name=""/>
        <dsp:cNvSpPr/>
      </dsp:nvSpPr>
      <dsp:spPr>
        <a:xfrm>
          <a:off x="738786" y="916791"/>
          <a:ext cx="745631" cy="3187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7575"/>
              </a:lnTo>
              <a:lnTo>
                <a:pt x="745631" y="3187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B7564-6AA9-49C3-BAD8-BC27743E74C3}">
      <dsp:nvSpPr>
        <dsp:cNvPr id="0" name=""/>
        <dsp:cNvSpPr/>
      </dsp:nvSpPr>
      <dsp:spPr>
        <a:xfrm>
          <a:off x="1484418" y="3675441"/>
          <a:ext cx="6646872" cy="857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ხარაგაულის მუნიციპალიტეტმა  25.000</a:t>
          </a:r>
          <a:r>
            <a:rPr lang="ka-GE" sz="1400" kern="1200" dirty="0" smtClean="0"/>
            <a:t> ლარით დააფინანსა „ვაზის სანერგე მეურნეობის განვითარების პროგრამა“. ვერ საბუთდება პროგრამის არსებობის აუცილებლობა და განვითარების პერსპექტივა</a:t>
          </a:r>
          <a:endParaRPr lang="en-US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09544" y="3700567"/>
        <a:ext cx="6596620" cy="807597"/>
      </dsp:txXfrm>
    </dsp:sp>
    <dsp:sp modelId="{76BEF98A-6CD4-496A-A1F3-9ABA8FE66800}">
      <dsp:nvSpPr>
        <dsp:cNvPr id="0" name=""/>
        <dsp:cNvSpPr/>
      </dsp:nvSpPr>
      <dsp:spPr>
        <a:xfrm>
          <a:off x="738786" y="916791"/>
          <a:ext cx="739000" cy="425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5192"/>
              </a:lnTo>
              <a:lnTo>
                <a:pt x="739000" y="42551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C0BB5-C081-4CFE-95C7-5BE21BCD14F2}">
      <dsp:nvSpPr>
        <dsp:cNvPr id="0" name=""/>
        <dsp:cNvSpPr/>
      </dsp:nvSpPr>
      <dsp:spPr>
        <a:xfrm>
          <a:off x="1477786" y="4755360"/>
          <a:ext cx="6625219" cy="83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სამტრედიის მუნიციპალიტეტის </a:t>
          </a:r>
          <a:r>
            <a:rPr lang="ka-GE" sz="1400" kern="1200" dirty="0" smtClean="0"/>
            <a:t>მიერ დაფუძნებულია შპს, რომელიც  ფაქტობრივად არ ფუნქციონირებს.  2012-2013 წლებში შპს ზარალმა </a:t>
          </a:r>
          <a:r>
            <a:rPr lang="ka-GE" sz="1400" b="1" kern="1200" dirty="0" smtClean="0"/>
            <a:t>12.300 </a:t>
          </a:r>
          <a:r>
            <a:rPr lang="ka-GE" sz="1400" kern="1200" dirty="0" smtClean="0"/>
            <a:t>ლარი შეადგინა.   </a:t>
          </a:r>
          <a:endParaRPr lang="en-US" sz="1400" kern="1200" dirty="0"/>
        </a:p>
      </dsp:txBody>
      <dsp:txXfrm>
        <a:off x="1502191" y="4779765"/>
        <a:ext cx="6576409" cy="784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270A5-AD99-4578-AD77-0299BA7E0CFF}">
      <dsp:nvSpPr>
        <dsp:cNvPr id="0" name=""/>
        <dsp:cNvSpPr/>
      </dsp:nvSpPr>
      <dsp:spPr>
        <a:xfrm>
          <a:off x="0" y="216355"/>
          <a:ext cx="8856984" cy="1069954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104140" rIns="687400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მუნიციპალიტეტმა შეიმუშაოს შესაბამისი კონტროლის მექანიზმები, მათ შორის სამუშაოების შესრულების გეგმა-გრაფიკი, რათა დროულად გამოავლინოს სამუშაოების დაუსრულებლობის რისკი და თავიდან აიცილოს შეუსრულებელი ვალდებულებებით გამოწვეული ზიანი.,</a:t>
          </a:r>
          <a:endParaRPr lang="en-US" sz="1400" kern="1200" dirty="0"/>
        </a:p>
      </dsp:txBody>
      <dsp:txXfrm>
        <a:off x="0" y="216355"/>
        <a:ext cx="8856984" cy="1069954"/>
      </dsp:txXfrm>
    </dsp:sp>
    <dsp:sp modelId="{EA99E555-04D6-4ACE-A650-7F650D497734}">
      <dsp:nvSpPr>
        <dsp:cNvPr id="0" name=""/>
        <dsp:cNvSpPr/>
      </dsp:nvSpPr>
      <dsp:spPr>
        <a:xfrm>
          <a:off x="442849" y="72318"/>
          <a:ext cx="6199888" cy="21776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№1.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3479" y="82948"/>
        <a:ext cx="6178628" cy="196504"/>
      </dsp:txXfrm>
    </dsp:sp>
    <dsp:sp modelId="{491F0E5A-6261-4DA0-A723-D0F360184A1E}">
      <dsp:nvSpPr>
        <dsp:cNvPr id="0" name=""/>
        <dsp:cNvSpPr/>
      </dsp:nvSpPr>
      <dsp:spPr>
        <a:xfrm>
          <a:off x="0" y="1363762"/>
          <a:ext cx="8856984" cy="1033254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104140" rIns="687400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მუნიციპალიტეტებმა გამარტივებული შესყიდვის საშუალებით  შეძენილი სამშენებლო სამუშაოების ღირებულება აანაზრაურონ კანონმდებლობის შეაბამისად, მხოლოდ წარმოდგენილი ფაქტიური ხარჯებით.   </a:t>
          </a:r>
          <a:endParaRPr lang="en-US" sz="1400" kern="1200" dirty="0"/>
        </a:p>
      </dsp:txBody>
      <dsp:txXfrm>
        <a:off x="0" y="1363762"/>
        <a:ext cx="8856984" cy="1033254"/>
      </dsp:txXfrm>
    </dsp:sp>
    <dsp:sp modelId="{5745F307-9BEF-4629-93CD-335F306353A1}">
      <dsp:nvSpPr>
        <dsp:cNvPr id="0" name=""/>
        <dsp:cNvSpPr/>
      </dsp:nvSpPr>
      <dsp:spPr>
        <a:xfrm>
          <a:off x="442849" y="1313282"/>
          <a:ext cx="6199888" cy="21776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№2.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3479" y="1323912"/>
        <a:ext cx="6178628" cy="196504"/>
      </dsp:txXfrm>
    </dsp:sp>
    <dsp:sp modelId="{CCBAF626-2068-4FD5-9A02-44E8526167AB}">
      <dsp:nvSpPr>
        <dsp:cNvPr id="0" name=""/>
        <dsp:cNvSpPr/>
      </dsp:nvSpPr>
      <dsp:spPr>
        <a:xfrm>
          <a:off x="0" y="2661684"/>
          <a:ext cx="8856984" cy="1069954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104140" rIns="687400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მუნიციპალიტეტებმა ბიუჯეტი ისე შეადგინოს, რომ „სოფლის მხარდაჭერის პროგრამით“ გათვალისწინებული პროექტები შესრულდეს ერთი წლის განმავლობაში, ხოლო დაუმთავრებელი პროექტების დასრულება გაითვალისწინონ მიმდინარე ბიუჯეტში, რომ მოსახლეობამ დროულად ისარგებლოს აღნიშნული სიკეთით.</a:t>
          </a:r>
          <a:endParaRPr lang="en-US" sz="1400" kern="1200" dirty="0"/>
        </a:p>
      </dsp:txBody>
      <dsp:txXfrm>
        <a:off x="0" y="2661684"/>
        <a:ext cx="8856984" cy="1069954"/>
      </dsp:txXfrm>
    </dsp:sp>
    <dsp:sp modelId="{B579630C-BED5-4D16-B1B9-03927ED9C274}">
      <dsp:nvSpPr>
        <dsp:cNvPr id="0" name=""/>
        <dsp:cNvSpPr/>
      </dsp:nvSpPr>
      <dsp:spPr>
        <a:xfrm>
          <a:off x="442849" y="2517547"/>
          <a:ext cx="6199888" cy="21776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№3.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3479" y="2528177"/>
        <a:ext cx="6178628" cy="196504"/>
      </dsp:txXfrm>
    </dsp:sp>
    <dsp:sp modelId="{1650374A-B7C8-40A3-B874-684843833833}">
      <dsp:nvSpPr>
        <dsp:cNvPr id="0" name=""/>
        <dsp:cNvSpPr/>
      </dsp:nvSpPr>
      <dsp:spPr>
        <a:xfrm>
          <a:off x="0" y="3902547"/>
          <a:ext cx="8856984" cy="84966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104140" rIns="687400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საჭიროა, რომ გამგეობამ საკრებულოს წევრების ხარჯები აანაზღაუროს წარმოდგენილი დოკუმენტების მიხედვით, რომელიც იქნება საკმარისი და შესაფერისი მტკიცებულება გაწეული ხარჯის დასადასტურებლად.</a:t>
          </a:r>
          <a:endParaRPr lang="en-US" sz="1400" kern="1200" dirty="0"/>
        </a:p>
      </dsp:txBody>
      <dsp:txXfrm>
        <a:off x="0" y="3902547"/>
        <a:ext cx="8856984" cy="849669"/>
      </dsp:txXfrm>
    </dsp:sp>
    <dsp:sp modelId="{8E3A530C-CEC8-4AE5-B5D4-B83336B97B61}">
      <dsp:nvSpPr>
        <dsp:cNvPr id="0" name=""/>
        <dsp:cNvSpPr/>
      </dsp:nvSpPr>
      <dsp:spPr>
        <a:xfrm>
          <a:off x="442849" y="3758511"/>
          <a:ext cx="6199888" cy="21776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№4.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3479" y="3769141"/>
        <a:ext cx="6178628" cy="1965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270A5-AD99-4578-AD77-0299BA7E0CFF}">
      <dsp:nvSpPr>
        <dsp:cNvPr id="0" name=""/>
        <dsp:cNvSpPr/>
      </dsp:nvSpPr>
      <dsp:spPr>
        <a:xfrm>
          <a:off x="0" y="176704"/>
          <a:ext cx="8856984" cy="11907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395732" rIns="687400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მიზანშეწონილია, გამგეობამ გააანალიზოს ა(ა)იპ-ებში არსებული საშტატო რიცხოვნობის საჭიროება, ასევე, სუბსიდიის ოდენობა განსაზღვროს  მათი საქმიანობიდან და კონკრეტული ღონისძიებებიდან გამომდინარე</a:t>
          </a:r>
          <a:endParaRPr lang="en-US" sz="1400" kern="1200" dirty="0"/>
        </a:p>
      </dsp:txBody>
      <dsp:txXfrm>
        <a:off x="0" y="176704"/>
        <a:ext cx="8856984" cy="1190700"/>
      </dsp:txXfrm>
    </dsp:sp>
    <dsp:sp modelId="{EA99E555-04D6-4ACE-A650-7F650D497734}">
      <dsp:nvSpPr>
        <dsp:cNvPr id="0" name=""/>
        <dsp:cNvSpPr/>
      </dsp:nvSpPr>
      <dsp:spPr>
        <a:xfrm>
          <a:off x="442849" y="9363"/>
          <a:ext cx="6199888" cy="47730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</a:t>
          </a: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</a:t>
          </a: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6149" y="32663"/>
        <a:ext cx="6153288" cy="430701"/>
      </dsp:txXfrm>
    </dsp:sp>
    <dsp:sp modelId="{491F0E5A-6261-4DA0-A723-D0F360184A1E}">
      <dsp:nvSpPr>
        <dsp:cNvPr id="0" name=""/>
        <dsp:cNvSpPr/>
      </dsp:nvSpPr>
      <dsp:spPr>
        <a:xfrm>
          <a:off x="0" y="1544194"/>
          <a:ext cx="8856984" cy="137344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395732" rIns="687400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მიზანშეწონილია, გამგეობამ შეისწავლოს მისსავე საკუთრებაში არსებული შპს-ების საქმიანობა, გააანალიზოს მათი ფინანსური შედეგები და განახორციელოს კონტროლი მათ საქმიანობაზე.</a:t>
          </a:r>
          <a:endParaRPr lang="en-US" sz="1400" kern="1200" dirty="0"/>
        </a:p>
      </dsp:txBody>
      <dsp:txXfrm>
        <a:off x="0" y="1544194"/>
        <a:ext cx="8856984" cy="1373442"/>
      </dsp:txXfrm>
    </dsp:sp>
    <dsp:sp modelId="{5745F307-9BEF-4629-93CD-335F306353A1}">
      <dsp:nvSpPr>
        <dsp:cNvPr id="0" name=""/>
        <dsp:cNvSpPr/>
      </dsp:nvSpPr>
      <dsp:spPr>
        <a:xfrm>
          <a:off x="442849" y="1480804"/>
          <a:ext cx="6199888" cy="57525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</a:t>
          </a: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6</a:t>
          </a: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0931" y="1508886"/>
        <a:ext cx="6143724" cy="519090"/>
      </dsp:txXfrm>
    </dsp:sp>
    <dsp:sp modelId="{CCBAF626-2068-4FD5-9A02-44E8526167AB}">
      <dsp:nvSpPr>
        <dsp:cNvPr id="0" name=""/>
        <dsp:cNvSpPr/>
      </dsp:nvSpPr>
      <dsp:spPr>
        <a:xfrm>
          <a:off x="0" y="3427184"/>
          <a:ext cx="8856984" cy="138915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395732" rIns="687400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400" kern="1200" dirty="0" smtClean="0"/>
            <a:t>ფინანსური რესურსის განაწილების პროცესში ხარჯების დაგეგმვისას, გამგეობის შესაბამისმა სამსახურებმა მიზანშეწონილია გაითვალისწინონ ის პრიორიტეტები, რომლებიც მოსახლეობის სოციალურ-ეკონომიკური მდგომარეობის გასაუმჯობესებლად იქნება მიმართული.  </a:t>
          </a:r>
          <a:endParaRPr lang="en-US" sz="1400" kern="1200" dirty="0"/>
        </a:p>
      </dsp:txBody>
      <dsp:txXfrm>
        <a:off x="0" y="3427184"/>
        <a:ext cx="8856984" cy="1389150"/>
      </dsp:txXfrm>
    </dsp:sp>
    <dsp:sp modelId="{B579630C-BED5-4D16-B1B9-03927ED9C274}">
      <dsp:nvSpPr>
        <dsp:cNvPr id="0" name=""/>
        <dsp:cNvSpPr/>
      </dsp:nvSpPr>
      <dsp:spPr>
        <a:xfrm>
          <a:off x="442849" y="3232942"/>
          <a:ext cx="6199888" cy="50304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რეკომენდაცია №</a:t>
          </a: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</a:t>
          </a:r>
          <a:r>
            <a:rPr lang="ka-GE" sz="13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7405" y="3257498"/>
        <a:ext cx="6150776" cy="453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7B426-D768-44D5-86DC-7F4CAA511E09}">
      <dsp:nvSpPr>
        <dsp:cNvPr id="0" name=""/>
        <dsp:cNvSpPr/>
      </dsp:nvSpPr>
      <dsp:spPr>
        <a:xfrm>
          <a:off x="2141" y="373153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გარე აუდიტი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- ფინანსური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- შესაბამისობა</a:t>
          </a:r>
          <a:endParaRPr lang="en-US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141" y="373153"/>
        <a:ext cx="1159536" cy="695721"/>
      </dsp:txXfrm>
    </dsp:sp>
    <dsp:sp modelId="{133A8409-725F-4896-9889-B69797E7B0E6}">
      <dsp:nvSpPr>
        <dsp:cNvPr id="0" name=""/>
        <dsp:cNvSpPr/>
      </dsp:nvSpPr>
      <dsp:spPr>
        <a:xfrm>
          <a:off x="1277631" y="373153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ეფექტიანობის აუდიტი</a:t>
          </a:r>
          <a:endParaRPr lang="en-US" sz="9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77631" y="373153"/>
        <a:ext cx="1159536" cy="695721"/>
      </dsp:txXfrm>
    </dsp:sp>
    <dsp:sp modelId="{B6E37391-C919-423F-80B7-7023DBAB3081}">
      <dsp:nvSpPr>
        <dsp:cNvPr id="0" name=""/>
        <dsp:cNvSpPr/>
      </dsp:nvSpPr>
      <dsp:spPr>
        <a:xfrm>
          <a:off x="2553122" y="373153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შიდა აუდიტი</a:t>
          </a:r>
          <a:endParaRPr lang="en-US" sz="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553122" y="373153"/>
        <a:ext cx="1159536" cy="695721"/>
      </dsp:txXfrm>
    </dsp:sp>
    <dsp:sp modelId="{F1FE66EA-4A1E-464A-8697-97DD9BC310AD}">
      <dsp:nvSpPr>
        <dsp:cNvPr id="0" name=""/>
        <dsp:cNvSpPr/>
      </dsp:nvSpPr>
      <dsp:spPr>
        <a:xfrm>
          <a:off x="3828612" y="373153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IT </a:t>
          </a: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აუდიტი</a:t>
          </a:r>
          <a:endParaRPr lang="en-US" sz="9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28612" y="373153"/>
        <a:ext cx="1159536" cy="695721"/>
      </dsp:txXfrm>
    </dsp:sp>
    <dsp:sp modelId="{25FF8059-CD68-42B3-90A7-B072F7ED2FBF}">
      <dsp:nvSpPr>
        <dsp:cNvPr id="0" name=""/>
        <dsp:cNvSpPr/>
      </dsp:nvSpPr>
      <dsp:spPr>
        <a:xfrm>
          <a:off x="5104102" y="373153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აუდიტის პროგრამული მართვა</a:t>
          </a:r>
          <a:endParaRPr lang="en-US" sz="9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04102" y="373153"/>
        <a:ext cx="1159536" cy="695721"/>
      </dsp:txXfrm>
    </dsp:sp>
    <dsp:sp modelId="{2C997EAF-A7F7-4A64-84FC-857D2A23B7DD}">
      <dsp:nvSpPr>
        <dsp:cNvPr id="0" name=""/>
        <dsp:cNvSpPr/>
      </dsp:nvSpPr>
      <dsp:spPr>
        <a:xfrm>
          <a:off x="639886" y="1184828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თაღლითობის პრევენცია და აუდიტი</a:t>
          </a:r>
          <a:endParaRPr lang="en-US" sz="9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39886" y="1184828"/>
        <a:ext cx="1159536" cy="695721"/>
      </dsp:txXfrm>
    </dsp:sp>
    <dsp:sp modelId="{245D46B9-8697-415E-858A-EE3123AFC096}">
      <dsp:nvSpPr>
        <dsp:cNvPr id="0" name=""/>
        <dsp:cNvSpPr/>
      </dsp:nvSpPr>
      <dsp:spPr>
        <a:xfrm>
          <a:off x="1915377" y="1184828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საბიუჯეტო პროგრამების შეფასება </a:t>
          </a:r>
          <a:endParaRPr lang="en-US" sz="9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15377" y="1184828"/>
        <a:ext cx="1159536" cy="695721"/>
      </dsp:txXfrm>
    </dsp:sp>
    <dsp:sp modelId="{4FBB4D00-4FC9-4F14-95E8-BFC34E3E3BE5}">
      <dsp:nvSpPr>
        <dsp:cNvPr id="0" name=""/>
        <dsp:cNvSpPr/>
      </dsp:nvSpPr>
      <dsp:spPr>
        <a:xfrm>
          <a:off x="3242536" y="1199118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სახელმწიფო შესყიდვები აუდიტორთათვის</a:t>
          </a:r>
          <a:endParaRPr lang="en-US" sz="9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42536" y="1199118"/>
        <a:ext cx="1159536" cy="695721"/>
      </dsp:txXfrm>
    </dsp:sp>
    <dsp:sp modelId="{4906F502-00E1-450F-BBC6-DC2AAC3865DC}">
      <dsp:nvSpPr>
        <dsp:cNvPr id="0" name=""/>
        <dsp:cNvSpPr/>
      </dsp:nvSpPr>
      <dsp:spPr>
        <a:xfrm>
          <a:off x="4466357" y="1184828"/>
          <a:ext cx="1159536" cy="69572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9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ქონების მართვა</a:t>
          </a:r>
          <a:endParaRPr lang="en-US" sz="9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66357" y="1184828"/>
        <a:ext cx="1159536" cy="69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22A871-2DA5-421B-B18F-391378BE1CC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F71AA8-9FA9-4345-87DA-9A8A8F6F3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1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96AD83-8EB1-47CB-BF60-47376CF42622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3A9A4-2D3D-4F07-BE41-3794F7E9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o.ge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A9A4-2D3D-4F07-BE41-3794F7E92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D45A-C685-4A56-83E8-4FA2A53D3E5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8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D45A-C685-4A56-83E8-4FA2A53D3E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8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b="1" dirty="0" smtClean="0"/>
              <a:t>თანამშრომლობის გზები- </a:t>
            </a:r>
            <a:r>
              <a:rPr lang="ka-GE" sz="1200" dirty="0" smtClean="0"/>
              <a:t>საჯარო განხილვები აუდიტის პროცესში სამოქალაქო</a:t>
            </a:r>
            <a:r>
              <a:rPr lang="ka-GE" sz="1200" b="1" dirty="0" smtClean="0"/>
              <a:t> </a:t>
            </a:r>
            <a:r>
              <a:rPr lang="ka-GE" sz="1200" dirty="0" smtClean="0"/>
              <a:t>ჩართულობის გასაუნჯობესებლად; აუდიტორებთან კომუნიკაცია; მოგვმართეთ კითხვებით  </a:t>
            </a:r>
            <a:r>
              <a:rPr lang="en-US" sz="1200" dirty="0" smtClean="0">
                <a:hlinkClick r:id="rId3"/>
              </a:rPr>
              <a:t>www.sao.ge</a:t>
            </a:r>
            <a:r>
              <a:rPr lang="ka-GE" sz="1200" dirty="0" smtClean="0"/>
              <a:t>     საჯარო 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dirty="0" smtClean="0"/>
              <a:t>ანგარიშები საჯაროა და განთავსებულია ოფიციალურ ვებ-გვერდზე </a:t>
            </a:r>
            <a:r>
              <a:rPr lang="en-US" sz="1200" dirty="0" smtClean="0"/>
              <a:t> </a:t>
            </a:r>
            <a:r>
              <a:rPr lang="en-US" sz="1200" b="1" dirty="0" smtClean="0"/>
              <a:t>www. sao.ge</a:t>
            </a:r>
            <a:endParaRPr lang="ka-GE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A9A4-2D3D-4F07-BE41-3794F7E92B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2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საჯარო  აუდიტის ინსტიტუტის მეშვეობით შესაძლებელია საჯარო აუდიტის სფეროში კურსის გავლა, კვალიფიკაციის ამაღ;ება და პროფესიული ცოდნის შემოწმება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A9A4-2D3D-4F07-BE41-3794F7E92B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178"/>
            <a:ext cx="1094106" cy="10391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98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7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7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93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7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7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178"/>
            <a:ext cx="1094106" cy="1039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48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178"/>
            <a:ext cx="1094106" cy="10391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178"/>
            <a:ext cx="1094106" cy="1039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80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9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2D2DB7-C069-47B3-85B7-F9547F3BB2B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B59B0B-8384-4960-9044-75A25FA571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178"/>
            <a:ext cx="1094106" cy="1039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64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mailto:sao@sao.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itizen@sao.ge" TargetMode="External"/><Relationship Id="rId5" Type="http://schemas.openxmlformats.org/officeDocument/2006/relationships/hyperlink" Target="http://www.sao.ge/" TargetMode="External"/><Relationship Id="rId4" Type="http://schemas.openxmlformats.org/officeDocument/2006/relationships/hyperlink" Target="http://sao.ge/citizen/" TargetMode="External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4902259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სახელმწიფო აუდიტის სამსახური</a:t>
            </a:r>
            <a:r>
              <a:rPr lang="ka-GE" sz="22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endParaRPr lang="ka-GE" sz="2200" b="1" dirty="0" smtClean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030641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ქუთაისი 08.04  2016 </a:t>
            </a:r>
            <a:r>
              <a:rPr lang="ka-GE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წ.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409" y="1916832"/>
            <a:ext cx="7474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საჩხერის, ჭიათურის, წყალტუბოს, ბაღდათის, სამტრედიისა და ხარაგაულის მუნიციპალიტეტების აუდიტის ანგარიშების</a:t>
            </a:r>
          </a:p>
          <a:p>
            <a:pPr algn="ctr"/>
            <a:r>
              <a:rPr lang="ka-GE" sz="22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საჯარო განხილვა </a:t>
            </a:r>
            <a:endParaRPr lang="en-US" sz="22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88" y="353161"/>
            <a:ext cx="1483157" cy="1347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9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 anchor="t">
            <a:normAutofit/>
          </a:bodyPr>
          <a:lstStyle/>
          <a:p>
            <a:pPr algn="ctr"/>
            <a:r>
              <a:rPr lang="ka-GE" sz="2000" b="1" dirty="0">
                <a:solidFill>
                  <a:srgbClr val="BF2323"/>
                </a:solidFill>
                <a:latin typeface="+mn-lt"/>
                <a:ea typeface="+mn-ea"/>
                <a:cs typeface="+mn-cs"/>
              </a:rPr>
              <a:t>შესრულებული სამუშაოს ხარვეზები</a:t>
            </a:r>
            <a:endParaRPr lang="en-US" sz="2000" b="1" dirty="0">
              <a:solidFill>
                <a:srgbClr val="BF232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960911"/>
            <a:ext cx="7543800" cy="523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1500" b="1" dirty="0" smtClean="0">
                <a:solidFill>
                  <a:schemeClr val="tx1"/>
                </a:solidFill>
              </a:rPr>
              <a:t> </a:t>
            </a:r>
            <a:r>
              <a:rPr lang="ka-GE" sz="1600" b="1" dirty="0">
                <a:solidFill>
                  <a:schemeClr val="tx1"/>
                </a:solidFill>
              </a:rPr>
              <a:t>„სოფლის მხარდაჭერის </a:t>
            </a:r>
            <a:r>
              <a:rPr lang="ka-GE" sz="1600" b="1" dirty="0" smtClean="0">
                <a:solidFill>
                  <a:schemeClr val="tx1"/>
                </a:solidFill>
              </a:rPr>
              <a:t>პროგრამა“  -  გამოუყენებელი პროექტები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0871" y="1455702"/>
            <a:ext cx="8288679" cy="14401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Font typeface="Wingdings" pitchFamily="2" charset="2"/>
              <a:buChar char="Ø"/>
            </a:pPr>
            <a:endParaRPr lang="ka-GE" sz="1600" b="1" dirty="0" smtClean="0">
              <a:solidFill>
                <a:schemeClr val="tx1"/>
              </a:solidFill>
            </a:endParaRPr>
          </a:p>
          <a:p>
            <a:pPr lvl="0" algn="just">
              <a:buClrTx/>
              <a:buFont typeface="Wingdings" pitchFamily="2" charset="2"/>
              <a:buChar char="Ø"/>
            </a:pPr>
            <a:r>
              <a:rPr lang="ka-GE" sz="1600" b="1" dirty="0" smtClean="0">
                <a:solidFill>
                  <a:schemeClr val="tx1"/>
                </a:solidFill>
              </a:rPr>
              <a:t>წყალტუბოს მუნიციპალიტეტში </a:t>
            </a:r>
            <a:r>
              <a:rPr lang="ka-GE" sz="1600" dirty="0" smtClean="0">
                <a:solidFill>
                  <a:schemeClr val="tx1"/>
                </a:solidFill>
              </a:rPr>
              <a:t>საბავშო ბაღისათვის გარემონტდა 2 შენობა ღირებულებით </a:t>
            </a:r>
            <a:r>
              <a:rPr lang="ka-GE" sz="1600" b="1" dirty="0" smtClean="0">
                <a:solidFill>
                  <a:schemeClr val="tx1"/>
                </a:solidFill>
              </a:rPr>
              <a:t>36.000 ლარი</a:t>
            </a:r>
            <a:r>
              <a:rPr lang="ka-GE" sz="1600" dirty="0" smtClean="0">
                <a:solidFill>
                  <a:schemeClr val="tx1"/>
                </a:solidFill>
              </a:rPr>
              <a:t>. შენობები დასრულებულია, მაგრამ არ ფუნქციონირებს</a:t>
            </a:r>
            <a:r>
              <a:rPr lang="ka-GE" sz="15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en-US" sz="1500" dirty="0" smtClean="0"/>
          </a:p>
          <a:p>
            <a:pPr lvl="0" algn="just">
              <a:buClrTx/>
            </a:pPr>
            <a:endParaRPr lang="en-US" sz="15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1520" y="3426890"/>
            <a:ext cx="8384172" cy="2304256"/>
            <a:chOff x="251520" y="3356992"/>
            <a:chExt cx="8384172" cy="23042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356992"/>
              <a:ext cx="3991684" cy="23042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1520" y="3419415"/>
              <a:ext cx="427595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Tx/>
                <a:buFont typeface="Wingdings" pitchFamily="2" charset="2"/>
                <a:buChar char="Ø"/>
              </a:pPr>
              <a:r>
                <a:rPr lang="ka-GE" sz="1600" b="1" dirty="0"/>
                <a:t>ხარაგაულის მუნიციპალიტეტში </a:t>
              </a:r>
              <a:r>
                <a:rPr lang="ka-GE" sz="1600" dirty="0"/>
                <a:t>2009-2013 წლებში </a:t>
              </a:r>
              <a:r>
                <a:rPr lang="ka-GE" sz="1600" dirty="0" smtClean="0"/>
                <a:t>აშენდა სამკურნალო აბანო ღირებულებით </a:t>
              </a:r>
              <a:r>
                <a:rPr lang="ka-GE" sz="1600" b="1" dirty="0" smtClean="0"/>
                <a:t>20.600</a:t>
              </a:r>
              <a:r>
                <a:rPr lang="ka-GE" sz="1600" dirty="0" smtClean="0"/>
                <a:t> ლარი. შენობა დაუსრულებელია და </a:t>
              </a:r>
              <a:r>
                <a:rPr lang="ka-GE" sz="1600" dirty="0"/>
                <a:t>არც მომავალში </a:t>
              </a:r>
              <a:r>
                <a:rPr lang="ka-GE" sz="1600" dirty="0" smtClean="0"/>
                <a:t>იგეგმება დასრულება</a:t>
              </a:r>
              <a:r>
                <a:rPr lang="ka-GE" sz="1600" dirty="0"/>
                <a:t>.</a:t>
              </a:r>
              <a:endParaRPr lang="en-US" sz="1600" dirty="0"/>
            </a:p>
          </p:txBody>
        </p:sp>
      </p:grp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1" y="166305"/>
            <a:ext cx="14327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 rot="18999323">
            <a:off x="3529326" y="1943254"/>
            <a:ext cx="3154044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ი</a:t>
            </a:r>
            <a:endParaRPr lang="en-US" sz="2800" dirty="0">
              <a:solidFill>
                <a:srgbClr val="E98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348880"/>
            <a:ext cx="3168352" cy="2053698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0" tIns="45720" rIns="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ka-G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"/>
                <a:cs typeface="Times New Roman"/>
              </a:rPr>
              <a:t>საკრებულოს წევრებზე  გაცემული 488.4 00 ლარი არ არის დასაბუთებული.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1960" y="2222680"/>
            <a:ext cx="4752528" cy="2113399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45720" rIns="0" bIns="45720" rtlCol="0">
            <a:spAutoFit/>
          </a:bodyPr>
          <a:lstStyle/>
          <a:p>
            <a:pPr marL="177800" indent="-177800" algn="just">
              <a:buFont typeface="Wingdings" panose="05000000000000000000" pitchFamily="2" charset="2"/>
              <a:buChar char="§"/>
              <a:tabLst>
                <a:tab pos="3835400" algn="l"/>
              </a:tabLst>
            </a:pPr>
            <a:r>
              <a:rPr lang="ka-GE" sz="1500" dirty="0" smtClean="0">
                <a:solidFill>
                  <a:schemeClr val="tx1"/>
                </a:solidFill>
              </a:rPr>
              <a:t>2013 წელს </a:t>
            </a:r>
            <a:r>
              <a:rPr lang="ka-GE" sz="1500" b="1" dirty="0" smtClean="0">
                <a:solidFill>
                  <a:schemeClr val="tx1"/>
                </a:solidFill>
              </a:rPr>
              <a:t>ბაღდათის  მუნიციპალიტეტში </a:t>
            </a:r>
            <a:r>
              <a:rPr lang="ka-GE" sz="1500" dirty="0" smtClean="0">
                <a:solidFill>
                  <a:schemeClr val="tx1"/>
                </a:solidFill>
              </a:rPr>
              <a:t>გაცემულია  </a:t>
            </a:r>
            <a:r>
              <a:rPr lang="ka-GE" sz="1500" b="1" dirty="0" smtClean="0">
                <a:solidFill>
                  <a:schemeClr val="tx1"/>
                </a:solidFill>
              </a:rPr>
              <a:t>46.800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ka-GE" sz="1500" dirty="0" smtClean="0">
                <a:solidFill>
                  <a:schemeClr val="tx1"/>
                </a:solidFill>
              </a:rPr>
              <a:t>ლარი, პრემიის სახით -</a:t>
            </a:r>
            <a:r>
              <a:rPr lang="ka-GE" sz="1500" b="1" dirty="0" smtClean="0">
                <a:solidFill>
                  <a:schemeClr val="tx1"/>
                </a:solidFill>
              </a:rPr>
              <a:t>13.300 </a:t>
            </a:r>
            <a:r>
              <a:rPr lang="ka-GE" sz="1500" dirty="0" smtClean="0">
                <a:solidFill>
                  <a:schemeClr val="tx1"/>
                </a:solidFill>
              </a:rPr>
              <a:t>ლარი</a:t>
            </a:r>
            <a:r>
              <a:rPr lang="ka-GE" sz="15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177800" lvl="0" indent="-177800" algn="just">
              <a:buFont typeface="Wingdings" panose="05000000000000000000" pitchFamily="2" charset="2"/>
              <a:buChar char="§"/>
              <a:tabLst>
                <a:tab pos="3835400" algn="l"/>
              </a:tabLst>
            </a:pPr>
            <a:r>
              <a:rPr lang="ka-GE" sz="1500" dirty="0" smtClean="0">
                <a:solidFill>
                  <a:schemeClr val="tx1"/>
                </a:solidFill>
              </a:rPr>
              <a:t>2013-2014 წელს </a:t>
            </a:r>
            <a:r>
              <a:rPr lang="ka-GE" sz="1500" b="1" dirty="0" smtClean="0">
                <a:solidFill>
                  <a:schemeClr val="tx1"/>
                </a:solidFill>
              </a:rPr>
              <a:t>ხარაგაულის მუნიციპალიტეტში </a:t>
            </a:r>
            <a:r>
              <a:rPr lang="ka-GE" sz="1500" dirty="0" smtClean="0">
                <a:solidFill>
                  <a:schemeClr val="tx1"/>
                </a:solidFill>
              </a:rPr>
              <a:t>საკრებულოს წევრებზე-</a:t>
            </a:r>
            <a:r>
              <a:rPr lang="ka-GE" sz="1500" b="1" dirty="0" smtClean="0">
                <a:solidFill>
                  <a:schemeClr val="tx1"/>
                </a:solidFill>
              </a:rPr>
              <a:t>182.100</a:t>
            </a:r>
            <a:r>
              <a:rPr lang="ka-GE" sz="1500" dirty="0" smtClean="0">
                <a:solidFill>
                  <a:schemeClr val="tx1"/>
                </a:solidFill>
              </a:rPr>
              <a:t> ლარი, საკრებულოს თანამდებობის პირებზე </a:t>
            </a:r>
            <a:r>
              <a:rPr lang="ka-GE" sz="1500" b="1" dirty="0" smtClean="0">
                <a:solidFill>
                  <a:schemeClr val="tx1"/>
                </a:solidFill>
              </a:rPr>
              <a:t>33.100</a:t>
            </a:r>
            <a:r>
              <a:rPr lang="ka-GE" sz="1500" dirty="0" smtClean="0">
                <a:solidFill>
                  <a:schemeClr val="tx1"/>
                </a:solidFill>
              </a:rPr>
              <a:t> ლარი.</a:t>
            </a:r>
            <a:endParaRPr lang="ka-GE" sz="1500" dirty="0">
              <a:solidFill>
                <a:schemeClr val="tx1"/>
              </a:solidFill>
            </a:endParaRPr>
          </a:p>
          <a:p>
            <a:pPr marL="177800" indent="-177800" algn="just">
              <a:buFont typeface="Wingdings" panose="05000000000000000000" pitchFamily="2" charset="2"/>
              <a:buChar char="§"/>
              <a:tabLst>
                <a:tab pos="3835400" algn="l"/>
              </a:tabLst>
            </a:pPr>
            <a:r>
              <a:rPr lang="ka-GE" sz="1500" dirty="0" smtClean="0">
                <a:solidFill>
                  <a:schemeClr val="tx1"/>
                </a:solidFill>
              </a:rPr>
              <a:t>2013-2014 წლებში საჩხერის მუნიციპალიტეტში </a:t>
            </a:r>
            <a:r>
              <a:rPr lang="ka-GE" sz="1500" b="1" dirty="0" smtClean="0">
                <a:solidFill>
                  <a:schemeClr val="tx1"/>
                </a:solidFill>
              </a:rPr>
              <a:t>213.100 </a:t>
            </a:r>
            <a:r>
              <a:rPr lang="ka-GE" sz="1500" dirty="0" smtClean="0">
                <a:solidFill>
                  <a:schemeClr val="tx1"/>
                </a:solidFill>
              </a:rPr>
              <a:t>ლარი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403648" y="540401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 smtClean="0">
                <a:solidFill>
                  <a:srgbClr val="BF2323"/>
                </a:solidFill>
              </a:rPr>
              <a:t>არასათანადოდ  დასაბუთებული ხარჯები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9973" y="1340768"/>
            <a:ext cx="4041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b="1" dirty="0"/>
              <a:t>საკრებულოს წევრების </a:t>
            </a:r>
            <a:r>
              <a:rPr lang="ka-GE" b="1" dirty="0" smtClean="0"/>
              <a:t>ანაზღაურება</a:t>
            </a:r>
            <a:endParaRPr lang="ka-GE" b="1" dirty="0"/>
          </a:p>
        </p:txBody>
      </p:sp>
      <p:sp>
        <p:nvSpPr>
          <p:cNvPr id="16" name="Rectangle 15"/>
          <p:cNvSpPr/>
          <p:nvPr/>
        </p:nvSpPr>
        <p:spPr>
          <a:xfrm rot="18999323">
            <a:off x="4681454" y="3244125"/>
            <a:ext cx="3154044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</a:t>
            </a:r>
            <a:r>
              <a:rPr lang="ka-GE" sz="2800" dirty="0" smtClean="0">
                <a:solidFill>
                  <a:srgbClr val="E98B8B"/>
                </a:solidFill>
              </a:rPr>
              <a:t>ი</a:t>
            </a:r>
            <a:endParaRPr lang="en-US" sz="2800" dirty="0">
              <a:solidFill>
                <a:srgbClr val="E98B8B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52408" y="3188059"/>
            <a:ext cx="576064" cy="64807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12" y="4941168"/>
            <a:ext cx="8796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a-GE" sz="1600" dirty="0" smtClean="0">
              <a:ea typeface="Arial"/>
              <a:cs typeface="Times New Roman"/>
            </a:endParaRPr>
          </a:p>
          <a:p>
            <a:pPr algn="just"/>
            <a:r>
              <a:rPr lang="ka-GE" sz="1600" dirty="0" smtClean="0">
                <a:ea typeface="Arial"/>
                <a:cs typeface="Times New Roman"/>
              </a:rPr>
              <a:t>მუნიციპალიტეტებში </a:t>
            </a:r>
            <a:r>
              <a:rPr lang="ka-GE" sz="1600" dirty="0">
                <a:ea typeface="Arial"/>
                <a:cs typeface="Times New Roman"/>
              </a:rPr>
              <a:t>აღნიშნული ანაზღაურება გაიგივებულია შრომის ანაზღაურებასთან, რაც მოქმედი კანონმდებლობის დარღვევას </a:t>
            </a:r>
            <a:r>
              <a:rPr lang="ka-GE" sz="1600" dirty="0" smtClean="0">
                <a:ea typeface="Arial"/>
                <a:cs typeface="Times New Roman"/>
              </a:rPr>
              <a:t>წარმოადგენს.</a:t>
            </a:r>
            <a:endParaRPr lang="ka-GE" sz="1600" dirty="0">
              <a:ea typeface="Arial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377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410395"/>
              </p:ext>
            </p:extLst>
          </p:nvPr>
        </p:nvGraphicFramePr>
        <p:xfrm>
          <a:off x="539552" y="1202291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 txBox="1">
            <a:spLocks/>
          </p:cNvSpPr>
          <p:nvPr/>
        </p:nvSpPr>
        <p:spPr>
          <a:xfrm>
            <a:off x="1387052" y="512676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>
                <a:solidFill>
                  <a:srgbClr val="BF2323"/>
                </a:solidFill>
              </a:rPr>
              <a:t>არასათანადოდ დასაბუთებული </a:t>
            </a:r>
            <a:r>
              <a:rPr lang="ka-GE" b="1" dirty="0" smtClean="0">
                <a:solidFill>
                  <a:srgbClr val="BF2323"/>
                </a:solidFill>
              </a:rPr>
              <a:t> ხარჯები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999323">
            <a:off x="2734335" y="4196546"/>
            <a:ext cx="3703320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ი</a:t>
            </a:r>
            <a:endParaRPr lang="en-US" sz="2800" dirty="0">
              <a:solidFill>
                <a:srgbClr val="E98B8B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3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403648" y="764704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 smtClean="0">
                <a:solidFill>
                  <a:srgbClr val="BF2323"/>
                </a:solidFill>
              </a:rPr>
              <a:t>არასათანადოდ დასაბუთებული ხარჯები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7394" y="1340768"/>
            <a:ext cx="610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არასამეწარმეო (არაკომერციული) იურიდიული პირები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810582"/>
            <a:ext cx="3652008" cy="39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ka-GE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endParaRPr lang="ka-GE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7504" y="2949246"/>
            <a:ext cx="3168352" cy="18847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a-G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"/>
                <a:cs typeface="Times New Roman"/>
              </a:rPr>
              <a:t>მუნიციპალიტეტების მიერ </a:t>
            </a:r>
            <a:r>
              <a:rPr lang="ka-GE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"/>
                <a:cs typeface="Times New Roman"/>
              </a:rPr>
              <a:t>დაფუძნებული </a:t>
            </a:r>
            <a:r>
              <a:rPr lang="ka-G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"/>
                <a:cs typeface="Times New Roman"/>
              </a:rPr>
              <a:t>ა(ა)იპ-სა  და მათში დასაქმებულთა მაღალი ოდენობა არ არის სათანადოდ დასაბუთებული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283968" y="4077072"/>
            <a:ext cx="4248472" cy="1872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ka-G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ხარაგაულის მუნიციპალიტეტის 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მიერ 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დაფუძნებულია 16 ა(ა)იპ, 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სადაც 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დასაქმებულია 390-581 კაცი. გახარჯულია </a:t>
            </a:r>
            <a:r>
              <a:rPr lang="ka-G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6.555.300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ლარი.</a:t>
            </a:r>
            <a:endParaRPr lang="ka-G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283968" y="2008808"/>
            <a:ext cx="4248472" cy="17802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a-GE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სამტრედიის მუნიციპალიტეტის 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მიერ დაფუძნებულია 23 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ა(ა)იპ, სადაც დასაქმებულია 876-956 კაცი. გახარჯულია   </a:t>
            </a:r>
            <a:r>
              <a:rPr lang="ka-G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6.180.900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ლარი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52408" y="3609019"/>
            <a:ext cx="576064" cy="64807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9" y="227155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1403648" y="764704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A66AC"/>
              </a:buClr>
              <a:buNone/>
            </a:pPr>
            <a:r>
              <a:rPr lang="ka-GE" b="1" dirty="0">
                <a:solidFill>
                  <a:srgbClr val="C00000"/>
                </a:solidFill>
              </a:rPr>
              <a:t>სხვა მნიშვნელოვანი საკითხები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89604" y="2509462"/>
            <a:ext cx="5386852" cy="4468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a-GE" sz="1500" b="1" dirty="0">
                <a:solidFill>
                  <a:schemeClr val="tx1"/>
                </a:solidFill>
              </a:rPr>
              <a:t>საჩხერის </a:t>
            </a:r>
            <a:r>
              <a:rPr lang="ka-GE" sz="1500" b="1" dirty="0" smtClean="0">
                <a:solidFill>
                  <a:schemeClr val="tx1"/>
                </a:solidFill>
              </a:rPr>
              <a:t>მუნიციპალიტეტმა - 44.000 </a:t>
            </a:r>
            <a:r>
              <a:rPr lang="ka-GE" sz="1500" dirty="0" smtClean="0">
                <a:solidFill>
                  <a:schemeClr val="tx1"/>
                </a:solidFill>
              </a:rPr>
              <a:t>ლარი.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177" y="1663268"/>
            <a:ext cx="542343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500" b="1" dirty="0" smtClean="0"/>
              <a:t>ხარაგაულის მუნიციპალიტეტმა</a:t>
            </a:r>
            <a:r>
              <a:rPr lang="ka-GE" sz="1500" dirty="0" smtClean="0"/>
              <a:t> ოფიციალურ ვახშამზე, </a:t>
            </a:r>
            <a:r>
              <a:rPr lang="ka-GE" sz="1500" dirty="0"/>
              <a:t>დაუსაბუთებლად </a:t>
            </a:r>
            <a:r>
              <a:rPr lang="ka-GE" sz="1500" dirty="0" smtClean="0"/>
              <a:t>გასწია </a:t>
            </a:r>
            <a:r>
              <a:rPr lang="ka-GE" sz="1500" b="1" dirty="0" smtClean="0"/>
              <a:t>21.500 </a:t>
            </a:r>
            <a:r>
              <a:rPr lang="ka-GE" sz="1500" dirty="0"/>
              <a:t>ლარი</a:t>
            </a:r>
            <a:r>
              <a:rPr lang="ka-GE" sz="1500" dirty="0" smtClean="0"/>
              <a:t>.</a:t>
            </a:r>
            <a:endParaRPr lang="en-US" sz="1500" dirty="0"/>
          </a:p>
        </p:txBody>
      </p:sp>
      <p:sp>
        <p:nvSpPr>
          <p:cNvPr id="7" name="Right Arrow 6"/>
          <p:cNvSpPr/>
          <p:nvPr/>
        </p:nvSpPr>
        <p:spPr>
          <a:xfrm>
            <a:off x="2665840" y="1773361"/>
            <a:ext cx="335996" cy="4468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665840" y="2509461"/>
            <a:ext cx="335996" cy="4468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7779" y="3727195"/>
            <a:ext cx="5598523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500" dirty="0" smtClean="0"/>
              <a:t>კანონმდებლობით </a:t>
            </a:r>
            <a:r>
              <a:rPr lang="ka-GE" sz="1500" dirty="0"/>
              <a:t>განსაზღვრული ნორმატივის </a:t>
            </a:r>
            <a:r>
              <a:rPr lang="ka-GE" sz="1500" dirty="0" smtClean="0"/>
              <a:t>ზემოთ</a:t>
            </a:r>
            <a:r>
              <a:rPr lang="ka-GE" sz="1500" dirty="0"/>
              <a:t>, </a:t>
            </a:r>
            <a:r>
              <a:rPr lang="ka-GE" sz="1500" b="1" dirty="0" smtClean="0"/>
              <a:t>ხარაგაულის მუნიციპალიტეტი </a:t>
            </a:r>
            <a:r>
              <a:rPr lang="ka-GE" sz="1500" dirty="0" smtClean="0"/>
              <a:t>სარგებლობდა 3-4 ავტომანქანით, </a:t>
            </a:r>
            <a:r>
              <a:rPr lang="ka-GE" sz="1500" b="1" dirty="0" smtClean="0"/>
              <a:t>ბაღდათის მუნიციპალიტეტი</a:t>
            </a:r>
            <a:r>
              <a:rPr lang="ka-GE" sz="1500" dirty="0" smtClean="0"/>
              <a:t>-7 ავტომანქანით. </a:t>
            </a:r>
            <a:endParaRPr lang="en-US" sz="150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42811" y="3348457"/>
            <a:ext cx="2321673" cy="145883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ka-G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ავტომანქანები ზღვრული ნორმის ზევით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56718" y="3896161"/>
            <a:ext cx="335996" cy="4468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8999323">
            <a:off x="3886463" y="3695453"/>
            <a:ext cx="3703320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ი</a:t>
            </a:r>
            <a:endParaRPr lang="en-US" sz="2800" dirty="0">
              <a:solidFill>
                <a:srgbClr val="E98B8B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27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65516" y="1540185"/>
            <a:ext cx="2276264" cy="145883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ka-G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წარმომადგენლობითი ხარჯები არ არის სათანადოდ დასაბუთებული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3472" y="5792410"/>
            <a:ext cx="5370279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ka-GE" sz="1500" b="1" dirty="0" smtClean="0">
                <a:cs typeface="Times New Roman"/>
              </a:rPr>
              <a:t>საჩხერის </a:t>
            </a:r>
            <a:r>
              <a:rPr lang="ka-GE" sz="1500" b="1" dirty="0">
                <a:cs typeface="Times New Roman"/>
              </a:rPr>
              <a:t>მუნიციპალიტეტში  </a:t>
            </a:r>
            <a:r>
              <a:rPr lang="ka-GE" sz="1500" b="1" dirty="0" smtClean="0">
                <a:cs typeface="Times New Roman"/>
              </a:rPr>
              <a:t>131.100  </a:t>
            </a:r>
            <a:r>
              <a:rPr lang="ka-GE" sz="1500" dirty="0" smtClean="0">
                <a:cs typeface="Times New Roman"/>
              </a:rPr>
              <a:t>ლარი. 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42811" y="5217695"/>
            <a:ext cx="2376264" cy="145883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ზედმეტად გადახდილი დღგ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693135" y="5730544"/>
            <a:ext cx="335996" cy="4468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492897"/>
            <a:ext cx="3547057" cy="1584175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0" tIns="45720" rIns="0" bIns="45720" rtlCol="0">
            <a:noAutofit/>
          </a:bodyPr>
          <a:lstStyle/>
          <a:p>
            <a:pPr marL="231775" indent="-231775">
              <a:lnSpc>
                <a:spcPct val="100000"/>
              </a:lnSpc>
              <a:buFont typeface="+mj-lt"/>
              <a:buAutoNum type="arabicPeriod"/>
            </a:pPr>
            <a:endParaRPr lang="ka-GE" sz="1600" b="1" dirty="0">
              <a:solidFill>
                <a:schemeClr val="tx1">
                  <a:lumMod val="95000"/>
                  <a:lumOff val="5000"/>
                </a:schemeClr>
              </a:solidFill>
              <a:ea typeface="Arial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ka-GE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"/>
                <a:cs typeface="Times New Roman"/>
              </a:rPr>
              <a:t>შედგენილ ფინანსურ ანგარიშგებებში დაშვებული შეცდომები არსებითი და ყოვლისმომცველია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320480" cy="2943370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45720" rIns="0" bIns="45720" rtlCol="0">
            <a:sp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ოპერაციები „ხარჯებისა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 და „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არაფინანური აქტივების“ მუხლებში არასწორად არის კლასიფიცირებული.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სახელმწიფოდან 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გადმოცემული ქონება არ არის 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აღრიცხული.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მუნიციპალიტეტის საკუთრებაში არსებული აქტივი სრულად არ არის აღიცხული;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გაწეული 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ხარჯები არსწორი მუხლებითაა 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კლასიფიცირებული.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მუნიციპალიტეტის ქონება არასწორი მუხლითაა 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აღრიცხული.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40355" y="692696"/>
            <a:ext cx="2999540" cy="3725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ფინანსური ანგარიშგება</a:t>
            </a:r>
            <a:endParaRPr lang="ka-G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403648" y="188640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 smtClean="0">
                <a:solidFill>
                  <a:srgbClr val="BF2323"/>
                </a:solidFill>
              </a:rPr>
              <a:t>საფინანსო საქმიანობის ხარვეზები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8999323">
            <a:off x="4534536" y="3553852"/>
            <a:ext cx="3703320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ი</a:t>
            </a:r>
            <a:endParaRPr lang="en-US" sz="2800" dirty="0">
              <a:solidFill>
                <a:srgbClr val="E98B8B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995936" y="2924944"/>
            <a:ext cx="576064" cy="64807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400" dirty="0" smtClean="0"/>
              <a:t>სახელმწიფო აუდიტის სამსახურმა ჩაატარა 2012-2013 წლების ფინანსური ანგარიშგების ფინანსური აუდიტი ბაღდათის, სამტრედიის, ხონის, ზესტაფონის, ტყიბულის მუნიციპალიტეტებში, ხოლო </a:t>
            </a:r>
            <a:r>
              <a:rPr lang="ka-GE" sz="1400" dirty="0"/>
              <a:t>2013-2014 წლების ვანის მუნიციპალიტეტში.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08085" y="537321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ხონის მუნიციპალიტეტს </a:t>
            </a:r>
            <a:r>
              <a:rPr lang="en-US" sz="1600" b="1" dirty="0" smtClean="0"/>
              <a:t> </a:t>
            </a:r>
            <a:r>
              <a:rPr lang="ka-GE" sz="1600" dirty="0" smtClean="0"/>
              <a:t>არ შეუდგენია პერიოდული და წლიური ფინანსური ანგარიშგებები. </a:t>
            </a:r>
          </a:p>
          <a:p>
            <a:endParaRPr lang="en-US" sz="1600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6" y="152636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2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8363272" cy="3168353"/>
          </a:xfrm>
          <a:noFill/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buClrTx/>
              <a:buFont typeface="Wingdings" pitchFamily="2" charset="2"/>
              <a:buChar char="v"/>
            </a:pPr>
            <a:r>
              <a:rPr lang="ka-GE" sz="1800" b="1" dirty="0" smtClean="0">
                <a:solidFill>
                  <a:schemeClr val="tx1"/>
                </a:solidFill>
                <a:ea typeface="Arial"/>
                <a:cs typeface="Times New Roman"/>
              </a:rPr>
              <a:t>ინვენტარიზაციის  არ ტარდება კანონმდებლობის </a:t>
            </a:r>
            <a:r>
              <a:rPr lang="ka-GE" sz="1800" b="1" dirty="0">
                <a:solidFill>
                  <a:schemeClr val="tx1"/>
                </a:solidFill>
                <a:ea typeface="Arial"/>
                <a:cs typeface="Times New Roman"/>
              </a:rPr>
              <a:t>მოთხოვნების </a:t>
            </a:r>
            <a:r>
              <a:rPr lang="ka-GE" sz="1800" b="1" dirty="0" smtClean="0">
                <a:solidFill>
                  <a:schemeClr val="tx1"/>
                </a:solidFill>
                <a:ea typeface="Arial"/>
                <a:cs typeface="Times New Roman"/>
              </a:rPr>
              <a:t>შესაბამისად.</a:t>
            </a:r>
            <a:endParaRPr lang="en-US" sz="1800" b="1" dirty="0">
              <a:solidFill>
                <a:schemeClr val="tx1"/>
              </a:solidFill>
              <a:ea typeface="Arial"/>
              <a:cs typeface="Times New Roman"/>
            </a:endParaRPr>
          </a:p>
          <a:p>
            <a:pPr>
              <a:lnSpc>
                <a:spcPct val="100000"/>
              </a:lnSpc>
              <a:buClrTx/>
              <a:buFont typeface="Wingdings" pitchFamily="2" charset="2"/>
              <a:buChar char="v"/>
            </a:pPr>
            <a:r>
              <a:rPr lang="ka-GE" sz="1800" b="1" dirty="0" smtClean="0">
                <a:solidFill>
                  <a:schemeClr val="tx1"/>
                </a:solidFill>
                <a:ea typeface="Arial"/>
                <a:cs typeface="Times New Roman"/>
              </a:rPr>
              <a:t>არ </a:t>
            </a:r>
            <a:r>
              <a:rPr lang="ka-GE" sz="1800" b="1" dirty="0">
                <a:solidFill>
                  <a:schemeClr val="tx1"/>
                </a:solidFill>
                <a:ea typeface="Arial"/>
                <a:cs typeface="Times New Roman"/>
              </a:rPr>
              <a:t>ხორციელდება ძირითადი საშუალებების შენახვაზე </a:t>
            </a:r>
            <a:r>
              <a:rPr lang="ka-GE" sz="1800" b="1" dirty="0" smtClean="0">
                <a:solidFill>
                  <a:schemeClr val="tx1"/>
                </a:solidFill>
                <a:ea typeface="Arial"/>
                <a:cs typeface="Times New Roman"/>
              </a:rPr>
              <a:t>კონტროლი</a:t>
            </a:r>
            <a:endParaRPr lang="en-US" sz="1800" b="1" dirty="0" smtClean="0">
              <a:solidFill>
                <a:schemeClr val="tx1"/>
              </a:solidFill>
              <a:ea typeface="Arial"/>
              <a:cs typeface="Times New Roman"/>
            </a:endParaRPr>
          </a:p>
          <a:p>
            <a:pPr>
              <a:lnSpc>
                <a:spcPct val="100000"/>
              </a:lnSpc>
              <a:buClrTx/>
              <a:buFont typeface="Wingdings" pitchFamily="2" charset="2"/>
              <a:buChar char="v"/>
            </a:pPr>
            <a:r>
              <a:rPr lang="ka-GE" sz="1800" b="1" dirty="0" smtClean="0">
                <a:solidFill>
                  <a:schemeClr val="tx1"/>
                </a:solidFill>
              </a:rPr>
              <a:t>მუნიციპალიტეტები </a:t>
            </a:r>
            <a:r>
              <a:rPr lang="ka-GE" sz="1800" b="1" dirty="0">
                <a:solidFill>
                  <a:schemeClr val="tx1"/>
                </a:solidFill>
              </a:rPr>
              <a:t>არ ფლობენ ინფორმაციას მის საკუთრებაში არსებული აქტივების და მცირეფასიანი ინვენტარის </a:t>
            </a:r>
            <a:r>
              <a:rPr lang="ka-GE" sz="1800" b="1" dirty="0" smtClean="0">
                <a:solidFill>
                  <a:schemeClr val="tx1"/>
                </a:solidFill>
              </a:rPr>
              <a:t>შესახებ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Tx/>
              <a:buFont typeface="Wingdings" pitchFamily="2" charset="2"/>
              <a:buChar char="v"/>
            </a:pPr>
            <a:r>
              <a:rPr lang="ka-GE" sz="1800" b="1" dirty="0" smtClean="0">
                <a:solidFill>
                  <a:schemeClr val="tx1"/>
                </a:solidFill>
              </a:rPr>
              <a:t>არ </a:t>
            </a:r>
            <a:r>
              <a:rPr lang="ka-GE" sz="1800" b="1" dirty="0">
                <a:solidFill>
                  <a:schemeClr val="tx1"/>
                </a:solidFill>
              </a:rPr>
              <a:t>ხდება ფაქტობრივად არსებული ნაშთების შედარება საბუღალტრო მონაცემებთან</a:t>
            </a:r>
          </a:p>
          <a:p>
            <a:pPr marL="177800" indent="-177800" algn="just">
              <a:buFont typeface="Wingdings" panose="05000000000000000000" pitchFamily="2" charset="2"/>
              <a:buChar char="§"/>
              <a:tabLst>
                <a:tab pos="3835400" algn="l"/>
              </a:tabLst>
            </a:pP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31775" indent="-231775">
              <a:lnSpc>
                <a:spcPct val="100000"/>
              </a:lnSpc>
              <a:buFont typeface="+mj-lt"/>
              <a:buAutoNum type="arabicPeriod"/>
            </a:pPr>
            <a:endParaRPr lang="ka-GE" sz="1800" b="1" dirty="0">
              <a:ea typeface="Arial"/>
              <a:cs typeface="Times New Roman"/>
            </a:endParaRPr>
          </a:p>
          <a:p>
            <a:pPr marL="231775" indent="-231775">
              <a:lnSpc>
                <a:spcPct val="100000"/>
              </a:lnSpc>
              <a:buFont typeface="+mj-lt"/>
              <a:buAutoNum type="arabicPeriod"/>
            </a:pPr>
            <a:endParaRPr lang="en-US" sz="1600" b="1" dirty="0">
              <a:ea typeface="Arial"/>
              <a:cs typeface="Times New Roman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311860" y="1082491"/>
            <a:ext cx="3024336" cy="3725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ინვენტარიზაცია</a:t>
            </a:r>
            <a:endParaRPr lang="ka-G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403648" y="404664"/>
            <a:ext cx="6840760" cy="8640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>
                <a:solidFill>
                  <a:srgbClr val="BF2323"/>
                </a:solidFill>
              </a:rPr>
              <a:t>საფინანსო საქმიანობის ხარვეზები</a:t>
            </a:r>
          </a:p>
          <a:p>
            <a:pPr algn="r"/>
            <a:endParaRPr lang="ka-GE" b="1" dirty="0">
              <a:solidFill>
                <a:srgbClr val="BF2323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600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6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92645"/>
            <a:ext cx="4182305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 წელს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საჩხერის </a:t>
            </a:r>
            <a:r>
              <a:rPr lang="ka-G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მუნიციპალიტეტში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ინსპექტირების ჯგუფისა და ექსპერტიზის დასკვნით,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247.000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ლარის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სამუშაოდან 30%-მდე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უხარისხო იყო შესრულებული.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მიუხედავად ამისა, მიმწოდებელს აუნაზღაურდა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80.000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ლარი. </a:t>
            </a:r>
          </a:p>
          <a:p>
            <a:pPr algn="just"/>
            <a:endParaRPr lang="ka-GE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აუდიტის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ჯგუფის მიერ გამოვლენილი ხარვეზის  შემდეგ მუნიციპალიტეტმა გაატარა შესაბამისი ღონისძიებები და აღნიშნული პრობლემა მოგვარებულია.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>
              <a:buClrTx/>
            </a:pPr>
            <a:endParaRPr lang="ka-G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567992"/>
            <a:ext cx="3703320" cy="337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600"/>
            <a:ext cx="14327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IKHETS~1\AppData\Local\Temp\Rar$DI35.3189\სავანის საავტომობილო გზ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91680" y="69269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419060"/>
            <a:ext cx="4968553" cy="671756"/>
          </a:xfrm>
        </p:spPr>
        <p:txBody>
          <a:bodyPr>
            <a:normAutofit/>
          </a:bodyPr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642067"/>
            <a:ext cx="4464496" cy="3960440"/>
          </a:xfrm>
        </p:spPr>
        <p:txBody>
          <a:bodyPr>
            <a:normAutofit/>
          </a:bodyPr>
          <a:lstStyle/>
          <a:p>
            <a:pPr lvl="0" algn="just"/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2013 წელს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ბაღდათის მუნიციპალიტეტს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უნდა განეხორციელებია 17 ქუჩის რეაბილიტაცია, ღირებულებით 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1.655.000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ლარი. მუნიციპალიტეტმა 2013-2014 წლებში ვერ უზრუნველყო პროექტის შესრულება.</a:t>
            </a:r>
          </a:p>
          <a:p>
            <a:pPr marL="0" lvl="0" indent="0" algn="just">
              <a:buNone/>
            </a:pPr>
            <a:endParaRPr lang="ka-GE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აუდიტის ჯგუფის მიერ გამოვლენილი ხარვეზის შემდეგ მუნიციპალიტეტმა გაატარა შესაბამისი ღონისძიებები და აღნიშნული პრობლემა მოგვარებულია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380980"/>
            <a:ext cx="14327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Desktop\image-30-03-16-10-20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3" y="1628800"/>
            <a:ext cx="3606385" cy="42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928" y="1916832"/>
            <a:ext cx="3881016" cy="4043702"/>
          </a:xfrm>
        </p:spPr>
        <p:txBody>
          <a:bodyPr>
            <a:normAutofit/>
          </a:bodyPr>
          <a:lstStyle/>
          <a:p>
            <a:pPr algn="just"/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2014 წელს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საჩხერის მუნიციპალიტეტში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საბავშვო  ბაღის მშენებლობისათვის ხელშეკრულება გაფორმდა 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247.100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ლარზე. მიმწოდებელს ავანსად გადაერიცხა თანხა, თუმცა სამუშაოები არ შეუსრულებია. </a:t>
            </a:r>
          </a:p>
          <a:p>
            <a:pPr algn="just"/>
            <a:endParaRPr lang="ka-GE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აუდიტის ჯგუფის მიერ გამოვლენილი ხარვეზის შემდეგ მუნიციპალიტეტმა გაატარა შესაბამისი ღონისძიებები და აღნიშნული პრობლემა მოგვარებულია.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1680" y="69269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380980"/>
            <a:ext cx="14327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92608"/>
            <a:ext cx="4032448" cy="42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764704"/>
            <a:ext cx="7056784" cy="504056"/>
          </a:xfrm>
        </p:spPr>
        <p:txBody>
          <a:bodyPr>
            <a:noAutofit/>
          </a:bodyPr>
          <a:lstStyle/>
          <a:p>
            <a:pPr marL="91440" indent="-91440" algn="ctr">
              <a:buChar char=" "/>
            </a:pPr>
            <a:r>
              <a:rPr lang="ka-GE" b="1" dirty="0">
                <a:solidFill>
                  <a:srgbClr val="BF2323"/>
                </a:solidFill>
              </a:rPr>
              <a:t>სახელმწიფო აუდიტის სამსახურის შესახებ </a:t>
            </a:r>
            <a:endParaRPr lang="en-US" b="1" dirty="0">
              <a:solidFill>
                <a:srgbClr val="BF2323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97425" y="3933056"/>
            <a:ext cx="4041775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95000"/>
              </a:lnSpc>
              <a:spcAft>
                <a:spcPts val="1000"/>
              </a:spcAft>
              <a:buFont typeface="Arial" pitchFamily="34" charset="0"/>
              <a:buNone/>
            </a:pP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უმაღლესი აუდიტორული ორგანიზაცია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ბრძოლა პრობლემის გამომწვევ მიზეზთან და არა შედეგთან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ხელშეწყობა სისტემური  ნაკლოვანებების გამოსასწორებლად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სახელმწიფოსთვის მოტანილი სარგებელის ზრდა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a-GE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570" y="1340768"/>
            <a:ext cx="3594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/>
              <a:t>დანიშნულება და ფუნქციები</a:t>
            </a:r>
            <a:endParaRPr lang="ka-GE" sz="2000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176"/>
            <a:ext cx="1483157" cy="1347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1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:\Users\gchakhvadze\AppData\Local\Microsoft\Windows\Temporary Internet Files\Content.Outlook\Q8O76J14\IMG_20160328_182940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312368" cy="41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835696" y="764704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380980"/>
            <a:ext cx="14327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86928" y="1916832"/>
            <a:ext cx="48240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600" dirty="0"/>
              <a:t>2012 </a:t>
            </a:r>
            <a:r>
              <a:rPr lang="ka-GE" sz="1600" dirty="0" smtClean="0"/>
              <a:t>წელს </a:t>
            </a:r>
            <a:r>
              <a:rPr lang="ka-GE" sz="1600" b="1" dirty="0" smtClean="0"/>
              <a:t>სამტრედიის </a:t>
            </a:r>
            <a:r>
              <a:rPr lang="ka-GE" sz="1600" b="1" dirty="0"/>
              <a:t>მუნიციპალიტეტში </a:t>
            </a:r>
            <a:r>
              <a:rPr lang="ka-GE" sz="1600" dirty="0" smtClean="0"/>
              <a:t>შესრულებულია </a:t>
            </a:r>
            <a:r>
              <a:rPr lang="ka-GE" sz="1600" b="1" dirty="0" smtClean="0"/>
              <a:t>350.600</a:t>
            </a:r>
            <a:r>
              <a:rPr lang="ka-GE" sz="1600" dirty="0" smtClean="0"/>
              <a:t> ლარის  </a:t>
            </a:r>
            <a:r>
              <a:rPr lang="ka-GE" sz="1600" dirty="0"/>
              <a:t>გაზიფიცირების სამუშაობი, რომლითაც მოსახლეობა ვერ </a:t>
            </a:r>
            <a:r>
              <a:rPr lang="ka-GE" sz="1600" dirty="0" smtClean="0"/>
              <a:t>სარგებლობდა. </a:t>
            </a:r>
          </a:p>
          <a:p>
            <a:pPr algn="just"/>
            <a:endParaRPr lang="ka-GE" sz="1600" dirty="0" smtClean="0"/>
          </a:p>
          <a:p>
            <a:pPr algn="just"/>
            <a:endParaRPr lang="ka-GE" sz="1600" dirty="0" smtClean="0"/>
          </a:p>
          <a:p>
            <a:pPr algn="just"/>
            <a:r>
              <a:rPr lang="ka-GE" sz="1600" dirty="0" smtClean="0"/>
              <a:t>აუდიტის ჯგუფის მიერ გამოვლენილი ხარვეზის  </a:t>
            </a:r>
            <a:r>
              <a:rPr lang="ka-GE" sz="1600" dirty="0"/>
              <a:t>შემდეგ მუნიციპალიტეტმა გაატარა შესაბამისი ღონისძიებები და აღნიშნული პრობლემა </a:t>
            </a:r>
            <a:r>
              <a:rPr lang="ka-GE" sz="1600" dirty="0" smtClean="0"/>
              <a:t>მოგვარებულია.</a:t>
            </a:r>
            <a:endParaRPr lang="en-US" sz="1600" dirty="0"/>
          </a:p>
          <a:p>
            <a:pPr lvl="0" algn="just">
              <a:buClrTx/>
            </a:pPr>
            <a:endParaRPr lang="ka-GE" sz="1600" dirty="0"/>
          </a:p>
        </p:txBody>
      </p:sp>
    </p:spTree>
    <p:extLst>
      <p:ext uri="{BB962C8B-B14F-4D97-AF65-F5344CB8AC3E}">
        <p14:creationId xmlns:p14="http://schemas.microsoft.com/office/powerpoint/2010/main" val="1159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4663"/>
            <a:ext cx="7543800" cy="864097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532" y="1479736"/>
            <a:ext cx="4899524" cy="4115710"/>
          </a:xfrm>
        </p:spPr>
        <p:txBody>
          <a:bodyPr>
            <a:normAutofit/>
          </a:bodyPr>
          <a:lstStyle/>
          <a:p>
            <a:pPr lvl="0" algn="just"/>
            <a:endParaRPr lang="ka-GE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2010-2012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წლებში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წყალტუბოს მუნიციპალიტეტის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სოფელებში ცხუნკურსა და ქვიტირში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27.800 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ლარის წყლის სისტემის სარეაბილიტაციო სამუშაოები დაუსრულებელი იყო  და არ ფუნქციონირებდა.</a:t>
            </a:r>
          </a:p>
          <a:p>
            <a:pPr algn="just"/>
            <a:endParaRPr lang="ka-GE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აუდიტის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ჯგუფის მიერ გამოვლენილი ხარვეზის  შემდეგ მუნიციპალიტეტმა გაატარა შესაბამისი ღონისძიებები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და სოფელ ცხუნკურში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აღნიშნული პრობლემა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მოგვარდა.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Desktop\ცხუნკურის წყალი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6724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366175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6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4663"/>
            <a:ext cx="7543800" cy="864097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440" y="1484784"/>
            <a:ext cx="4800616" cy="4403742"/>
          </a:xfrm>
        </p:spPr>
        <p:txBody>
          <a:bodyPr>
            <a:normAutofit/>
          </a:bodyPr>
          <a:lstStyle/>
          <a:p>
            <a:pPr lvl="0" algn="just"/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2010-2011 წლებში </a:t>
            </a:r>
            <a:r>
              <a:rPr lang="ka-G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წყალტუბოს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მუნიციპალიტეტში 27.5000 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ლარის სოფლის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კლუბის შენობის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სარემონტო სამუშაოები  დაუსრულებელი იყო და არ ფუნქციონირებდა.</a:t>
            </a:r>
          </a:p>
          <a:p>
            <a:pPr lvl="0" algn="just"/>
            <a:endParaRPr lang="ka-GE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აუდიტის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ჯგუფის მიერ გამოვლენილი ხარვეზის  შემდეგ მუნიციპალიტეტმა გაატარა შესაბამისი ღონისძიებები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და აღნიშნული </a:t>
            </a: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პრობლემა მოგვარებულია.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D:\Desktop\ქვიტირის კლუბ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40360" cy="38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205700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21723"/>
            <a:ext cx="6603072" cy="864097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48" y="1383767"/>
            <a:ext cx="8008484" cy="810380"/>
          </a:xfrm>
        </p:spPr>
        <p:txBody>
          <a:bodyPr>
            <a:normAutofit/>
          </a:bodyPr>
          <a:lstStyle/>
          <a:p>
            <a:pPr lvl="0" algn="just"/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ბაღდათის მუნიციპალიტეტს 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სადაზღვეო კომპანიამ  აუნაზღაურა ავანსზე და ხელშეკრულების უზრუნველყოფაზე წარმოდგენილი  საბანკო გარანტია </a:t>
            </a:r>
            <a:r>
              <a:rPr lang="ka-G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394.000 </a:t>
            </a:r>
            <a:r>
              <a:rPr lang="ka-G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ლარი.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80920" cy="40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205700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5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89659"/>
            <a:ext cx="6315040" cy="864097"/>
          </a:xfrm>
        </p:spPr>
        <p:txBody>
          <a:bodyPr>
            <a:noAutofit/>
          </a:bodyPr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გათვალისწინებული რეკომენდაცია</a:t>
            </a: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endParaRPr lang="en-US" sz="2000" dirty="0"/>
          </a:p>
        </p:txBody>
      </p:sp>
      <p:pic>
        <p:nvPicPr>
          <p:cNvPr id="1026" name="Picture 2" descr="D: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120082"/>
            <a:ext cx="61926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94" y="1473187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sz="1700" b="1" dirty="0" smtClean="0"/>
              <a:t>ხონის მუნიციპალიტეტმა   </a:t>
            </a:r>
            <a:r>
              <a:rPr lang="ka-GE" sz="1700" dirty="0"/>
              <a:t>აუდიტის ჯგუფის მიერ </a:t>
            </a:r>
            <a:r>
              <a:rPr lang="ka-GE" sz="1700" dirty="0" smtClean="0"/>
              <a:t>გაცემული რეკომენდაციის  </a:t>
            </a:r>
            <a:r>
              <a:rPr lang="ka-GE" sz="1700" dirty="0"/>
              <a:t>შემდეგ </a:t>
            </a:r>
            <a:r>
              <a:rPr lang="ka-GE" sz="1700" dirty="0" smtClean="0"/>
              <a:t> დაიწყო ფინანსური ანგარიშგების მომზადება. </a:t>
            </a:r>
            <a:endParaRPr lang="en-US" sz="17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205700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1"/>
            <a:ext cx="8153400" cy="327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a-GE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ka-GE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03648" y="764704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b="1" dirty="0" smtClean="0">
                <a:solidFill>
                  <a:srgbClr val="BF2323"/>
                </a:solidFill>
              </a:rPr>
              <a:t>რეკომენდაციები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438401"/>
            <a:ext cx="8153400" cy="3276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ka-GE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endParaRPr lang="ka-GE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599797"/>
              </p:ext>
            </p:extLst>
          </p:nvPr>
        </p:nvGraphicFramePr>
        <p:xfrm>
          <a:off x="134616" y="1412776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205700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9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1"/>
            <a:ext cx="8153400" cy="327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a-GE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ka-GE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03648" y="764704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b="1" dirty="0" smtClean="0">
                <a:solidFill>
                  <a:srgbClr val="BF2323"/>
                </a:solidFill>
              </a:rPr>
              <a:t>რეკომენდაციები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438401"/>
            <a:ext cx="8153400" cy="3276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ka-GE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endParaRPr lang="ka-GE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16280424"/>
              </p:ext>
            </p:extLst>
          </p:nvPr>
        </p:nvGraphicFramePr>
        <p:xfrm>
          <a:off x="107504" y="1484784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205700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0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21723"/>
            <a:ext cx="6315040" cy="864097"/>
          </a:xfrm>
        </p:spPr>
        <p:txBody>
          <a:bodyPr anchor="ctr">
            <a:noAutofit/>
          </a:bodyPr>
          <a:lstStyle/>
          <a:p>
            <a:pPr algn="ctr"/>
            <a:r>
              <a:rPr lang="ka-GE" sz="3200" b="1" dirty="0" smtClean="0">
                <a:solidFill>
                  <a:srgbClr val="C00000"/>
                </a:solidFill>
              </a:rPr>
              <a:t>თანამშრომლობა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" y="205700"/>
            <a:ext cx="14327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972616" y="5077343"/>
            <a:ext cx="8188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600" dirty="0" smtClean="0"/>
              <a:t>.</a:t>
            </a:r>
            <a:endParaRPr lang="en-US" sz="1700" dirty="0"/>
          </a:p>
        </p:txBody>
      </p:sp>
      <p:sp>
        <p:nvSpPr>
          <p:cNvPr id="10" name="Rectangle 9"/>
          <p:cNvSpPr/>
          <p:nvPr/>
        </p:nvSpPr>
        <p:spPr>
          <a:xfrm>
            <a:off x="323528" y="5141883"/>
            <a:ext cx="81887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</a:t>
            </a:r>
            <a:endParaRPr lang="en-US" sz="1700" dirty="0"/>
          </a:p>
          <a:p>
            <a:pPr lvl="0"/>
            <a:endParaRPr lang="ka-GE" sz="1700" b="1" dirty="0" smtClean="0"/>
          </a:p>
          <a:p>
            <a:pPr lvl="0"/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324957" y="1612065"/>
            <a:ext cx="82809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„დაგეგმე </a:t>
            </a:r>
            <a:r>
              <a:rPr lang="en-US" b="1" dirty="0" smtClean="0"/>
              <a:t> </a:t>
            </a:r>
            <a:r>
              <a:rPr lang="ka-GE" b="1" dirty="0" smtClean="0"/>
              <a:t>ჩვენთან ერთად“ -&gt; </a:t>
            </a:r>
            <a:r>
              <a:rPr lang="en-US" b="1" dirty="0">
                <a:hlinkClick r:id="rId4"/>
              </a:rPr>
              <a:t>http://sao.ge/citizen</a:t>
            </a:r>
            <a:r>
              <a:rPr lang="en-US" b="1" dirty="0" smtClean="0">
                <a:hlinkClick r:id="rId4"/>
              </a:rPr>
              <a:t>/</a:t>
            </a:r>
            <a:r>
              <a:rPr lang="ka-GE" b="1" dirty="0" smtClean="0"/>
              <a:t> </a:t>
            </a:r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 საჯარო განხილვები მუნიციპალიტეტებში - იხილეთ კა</a:t>
            </a:r>
            <a:r>
              <a:rPr lang="ka-GE" b="1" dirty="0"/>
              <a:t>ლ</a:t>
            </a:r>
            <a:r>
              <a:rPr lang="ka-GE" b="1" dirty="0" smtClean="0"/>
              <a:t>ენდარი ჩვენს ვებგვერდზე -&gt; </a:t>
            </a:r>
            <a:r>
              <a:rPr lang="en-US" b="1" dirty="0" smtClean="0">
                <a:hlinkClick r:id="rId5"/>
              </a:rPr>
              <a:t>www.sao.ge</a:t>
            </a:r>
            <a:r>
              <a:rPr lang="en-US" b="1" dirty="0" smtClean="0"/>
              <a:t> </a:t>
            </a:r>
            <a:endParaRPr lang="ka-GE" b="1" dirty="0" smtClean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დამატებითი წინადადებებისა და მოსაზრებების მოსაწოდებლად მოგვწერეთ აღნიშნულ მისამართებზე - &gt; </a:t>
            </a:r>
            <a:r>
              <a:rPr lang="en-US" b="1" dirty="0" smtClean="0">
                <a:hlinkClick r:id="rId6"/>
              </a:rPr>
              <a:t>citizen@sao.ge</a:t>
            </a:r>
            <a:r>
              <a:rPr lang="en-US" b="1" dirty="0" smtClean="0"/>
              <a:t> </a:t>
            </a:r>
            <a:r>
              <a:rPr lang="ka-GE" b="1" dirty="0" smtClean="0"/>
              <a:t>ან </a:t>
            </a:r>
            <a:r>
              <a:rPr lang="en-US" b="1" dirty="0" smtClean="0">
                <a:hlinkClick r:id="rId7"/>
              </a:rPr>
              <a:t>sao@sao.ge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26" name="Picture 2" descr="C:\Users\ntsintsadze\Desktop\დაგეგმე ჩვენთან ერთად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73" y="2034661"/>
            <a:ext cx="2952328" cy="147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tsintsadze\Desktop\kalendar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55" y="4263762"/>
            <a:ext cx="2991583" cy="16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25460_576180089139446_1944679535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1118760" cy="121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844824"/>
            <a:ext cx="7992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/>
              <a:t>საჯარო აუდიტის ინსტიტუტის </a:t>
            </a:r>
            <a:r>
              <a:rPr lang="ka-GE" dirty="0" smtClean="0"/>
              <a:t>მეშვეობით შესაძლებელია საჯარო აუდიტის სფეროში კურსის გავლა, კვალიფიკაციის ამაღლება და პროფესიული ცოდნის შემოწმება.  </a:t>
            </a:r>
          </a:p>
          <a:p>
            <a:endParaRPr lang="ka-GE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92494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სერტიფიცირების კურსი შედგება შემდეგი მოდულებისგან: </a:t>
            </a:r>
          </a:p>
          <a:p>
            <a:pPr marL="285750" indent="-285750">
              <a:buFontTx/>
              <a:buChar char="-"/>
            </a:pPr>
            <a:r>
              <a:rPr lang="ka-GE" dirty="0" smtClean="0"/>
              <a:t>ეფექტიანობის აუდიტი</a:t>
            </a:r>
          </a:p>
          <a:p>
            <a:pPr marL="285750" indent="-285750">
              <a:buFontTx/>
              <a:buChar char="-"/>
            </a:pPr>
            <a:r>
              <a:rPr lang="ka-GE" dirty="0" smtClean="0"/>
              <a:t>ფინანსური აუდიტი და შესაბამისობის აუდიტი</a:t>
            </a:r>
          </a:p>
          <a:p>
            <a:pPr marL="285750" indent="-285750">
              <a:buFontTx/>
              <a:buChar char="-"/>
            </a:pPr>
            <a:r>
              <a:rPr lang="ka-GE" dirty="0" smtClean="0"/>
              <a:t>საბიუჯეტო სისტემა </a:t>
            </a:r>
          </a:p>
          <a:p>
            <a:pPr marL="285750" indent="-285750">
              <a:buFontTx/>
              <a:buChar char="-"/>
            </a:pPr>
            <a:r>
              <a:rPr lang="ka-GE" dirty="0" smtClean="0"/>
              <a:t>ბუღალტრული აღრიცხვა საჯარო სექტორში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441215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ტრენინგები ტარდება როგორც ადგილზე, ასევე, დისტანციურად: 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07565538"/>
              </p:ext>
            </p:extLst>
          </p:nvPr>
        </p:nvGraphicFramePr>
        <p:xfrm>
          <a:off x="1110307" y="4725437"/>
          <a:ext cx="6265781" cy="225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58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178"/>
            <a:ext cx="1094106" cy="1039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 rot="20309342">
            <a:off x="1884979" y="1236300"/>
            <a:ext cx="5114829" cy="3046988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4800" dirty="0" smtClean="0">
                <a:solidFill>
                  <a:srgbClr val="E46E6E"/>
                </a:solidFill>
              </a:rPr>
              <a:t>შენი </a:t>
            </a:r>
            <a:endParaRPr lang="en-US" sz="4800" dirty="0" smtClean="0">
              <a:solidFill>
                <a:srgbClr val="E46E6E"/>
              </a:solidFill>
            </a:endParaRPr>
          </a:p>
          <a:p>
            <a:pPr algn="ctr"/>
            <a:r>
              <a:rPr lang="ka-GE" sz="4800" dirty="0" smtClean="0">
                <a:solidFill>
                  <a:srgbClr val="E46E6E"/>
                </a:solidFill>
              </a:rPr>
              <a:t>მონაწილეობა მნიშვნელოვანია!</a:t>
            </a:r>
            <a:endParaRPr lang="en-US" sz="4800" dirty="0">
              <a:solidFill>
                <a:srgbClr val="E46E6E"/>
              </a:solidFill>
            </a:endParaRPr>
          </a:p>
          <a:p>
            <a:pPr algn="ctr"/>
            <a:r>
              <a:rPr lang="en-US" sz="4800" dirty="0" smtClean="0">
                <a:solidFill>
                  <a:srgbClr val="E46E6E"/>
                </a:solidFill>
              </a:rPr>
              <a:t>www.SAO.ge</a:t>
            </a:r>
            <a:endParaRPr lang="ka-GE" sz="4800" dirty="0" smtClean="0">
              <a:solidFill>
                <a:srgbClr val="E4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1423695"/>
              </p:ext>
            </p:extLst>
          </p:nvPr>
        </p:nvGraphicFramePr>
        <p:xfrm>
          <a:off x="251520" y="2420888"/>
          <a:ext cx="8712968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1403648" y="764704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>
                <a:solidFill>
                  <a:srgbClr val="BF2323"/>
                </a:solidFill>
              </a:rPr>
              <a:t>სახელმწიფო აუდიტის სამსახურის მიერ  განხორციელებული  აუდიტები</a:t>
            </a:r>
          </a:p>
        </p:txBody>
      </p:sp>
      <p:pic>
        <p:nvPicPr>
          <p:cNvPr id="6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83157" cy="134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93098" y="1700808"/>
            <a:ext cx="566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შემოწმდა 118.900.000 ლარზე მეტი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66419"/>
            <a:ext cx="6192688" cy="79208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ka-GE" sz="3200" dirty="0" smtClean="0">
                <a:solidFill>
                  <a:srgbClr val="002060"/>
                </a:solidFill>
              </a:rPr>
              <a:t>ს ა რ ჩ ე ვ ი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74350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ბიუჯეტის დანაკარგები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შესყიდვების ხარვეზები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შესრულებული </a:t>
            </a: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სამუშაოების ხარვეზები</a:t>
            </a:r>
            <a:endParaRPr lang="ka-G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არასათანადოდ </a:t>
            </a: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დასაბუთებული ხარჯები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სხვა </a:t>
            </a: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მნიშვნელოვანი </a:t>
            </a: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საკითხები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საფინანსო </a:t>
            </a: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საქმიანობის ხარვეზები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გამოსწორებული ხარვეზები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1483157" cy="1347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2256" y="419652"/>
            <a:ext cx="7084888" cy="864096"/>
          </a:xfrm>
        </p:spPr>
        <p:txBody>
          <a:bodyPr>
            <a:normAutofit fontScale="90000"/>
          </a:bodyPr>
          <a:lstStyle/>
          <a:p>
            <a:r>
              <a:rPr lang="ka-GE" smtClean="0"/>
              <a:t/>
            </a:r>
            <a:br>
              <a:rPr lang="ka-GE" smtClean="0"/>
            </a:br>
            <a:endParaRPr lang="en-US" sz="2200" b="1">
              <a:solidFill>
                <a:srgbClr val="BF232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0416383"/>
              </p:ext>
            </p:extLst>
          </p:nvPr>
        </p:nvGraphicFramePr>
        <p:xfrm>
          <a:off x="0" y="1457400"/>
          <a:ext cx="388101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13638" y="3820908"/>
            <a:ext cx="4629275" cy="509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45720" rIns="0" bIns="45720" rtlCol="0">
            <a:spAutoFit/>
          </a:bodyPr>
          <a:lstStyle>
            <a:defPPr>
              <a:defRPr lang="ru-RU"/>
            </a:defPPr>
            <a:lvl1pPr marL="109538" indent="-10953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ხარაგაული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255.700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ლარი, საჩხერე -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62.000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ლარი, ჭიათურა -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35.000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ლარი.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453" y="6057519"/>
            <a:ext cx="4596319" cy="301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45720" rIns="0" bIns="45720" rtlCol="0" anchor="ctr">
            <a:spAutoFit/>
          </a:bodyPr>
          <a:lstStyle>
            <a:defPPr>
              <a:defRPr lang="ru-RU"/>
            </a:defPPr>
            <a:lvl1pPr marL="109538" indent="-10953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ბაღდათის მუნიციპალიტეტში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66.400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ლარი.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6922" y="2584310"/>
            <a:ext cx="462589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45720" rIns="0" bIns="45720" rtlCol="0">
            <a:spAutoFit/>
          </a:bodyPr>
          <a:lstStyle>
            <a:defPPr>
              <a:defRPr lang="ru-RU"/>
            </a:defPPr>
            <a:lvl1pPr marL="109538" indent="-10953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ბაღდათი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186.800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ლარი, ხარაგაული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19.600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ლარი, </a:t>
            </a:r>
            <a:r>
              <a:rPr lang="ka-G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საჩხერე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96.300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ლარი.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სამტრედია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35.700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ლარი.  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612256" y="199859"/>
            <a:ext cx="648072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>
                <a:solidFill>
                  <a:srgbClr val="BF2323"/>
                </a:solidFill>
              </a:rPr>
              <a:t>ბიუჯეტის</a:t>
            </a:r>
            <a:r>
              <a:rPr lang="ka-G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b="1" dirty="0">
                <a:solidFill>
                  <a:srgbClr val="BF2323"/>
                </a:solidFill>
              </a:rPr>
              <a:t>დანაკარგები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42523" y="764704"/>
            <a:ext cx="3214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/>
              <a:t>მიუღებელი შემოსავლები</a:t>
            </a:r>
            <a:endParaRPr lang="ka-GE" sz="2000" b="1" dirty="0"/>
          </a:p>
        </p:txBody>
      </p:sp>
      <p:sp>
        <p:nvSpPr>
          <p:cNvPr id="15" name="Right Arrow 14"/>
          <p:cNvSpPr/>
          <p:nvPr/>
        </p:nvSpPr>
        <p:spPr>
          <a:xfrm>
            <a:off x="3923928" y="3865546"/>
            <a:ext cx="445744" cy="42009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999323">
            <a:off x="4840761" y="4024031"/>
            <a:ext cx="3703320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ი</a:t>
            </a:r>
            <a:endParaRPr lang="en-US" sz="2800" dirty="0">
              <a:solidFill>
                <a:srgbClr val="E98B8B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927664" y="2718213"/>
            <a:ext cx="445744" cy="42009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644"/>
            <a:ext cx="14327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426922" y="4940853"/>
            <a:ext cx="4642375" cy="717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45720" rIns="0" bIns="45720" rtlCol="0">
            <a:spAutoFit/>
          </a:bodyPr>
          <a:lstStyle>
            <a:defPPr>
              <a:defRPr lang="ru-RU"/>
            </a:defPPr>
            <a:lvl1pPr marL="109538" indent="-10953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ჭიათურის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მუნიციპალიტეტ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ში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23.000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a-G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ადგილობრივი ბიუჯეტის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ნაცვლად,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მიმართული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სახელმწიფო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ბიუჯეტში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941003" y="5079797"/>
            <a:ext cx="445744" cy="42009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915864" y="5998281"/>
            <a:ext cx="445744" cy="42009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91661"/>
            <a:ext cx="6099016" cy="766132"/>
          </a:xfrm>
        </p:spPr>
        <p:txBody>
          <a:bodyPr anchor="t">
            <a:normAutofit/>
          </a:bodyPr>
          <a:lstStyle/>
          <a:p>
            <a:pPr algn="ctr"/>
            <a:r>
              <a:rPr lang="ka-GE" sz="2000" b="1" dirty="0">
                <a:solidFill>
                  <a:srgbClr val="BF2323"/>
                </a:solidFill>
              </a:rPr>
              <a:t>შესყიდვების ხარვეზები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2780928"/>
            <a:ext cx="3168352" cy="2448272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lvl="0" algn="ctr"/>
            <a:r>
              <a:rPr lang="ka-GE" sz="1500" dirty="0" smtClean="0"/>
              <a:t>მუნიციპალიტეტებმა </a:t>
            </a:r>
            <a:r>
              <a:rPr lang="en-US" sz="1500" b="1" dirty="0" smtClean="0"/>
              <a:t>631.0</a:t>
            </a:r>
            <a:r>
              <a:rPr lang="ka-GE" sz="1500" b="1" dirty="0" smtClean="0"/>
              <a:t>00 </a:t>
            </a:r>
            <a:r>
              <a:rPr lang="ka-GE" sz="1500" dirty="0"/>
              <a:t>ლარი გადაურიცხა </a:t>
            </a:r>
            <a:r>
              <a:rPr lang="ka-GE" sz="1500" dirty="0" smtClean="0"/>
              <a:t>მიმწოდებლებს, ხოლო მიმწოდებლებმა სამუშაოები </a:t>
            </a:r>
            <a:r>
              <a:rPr lang="ka-GE" sz="1500" dirty="0"/>
              <a:t>არ </a:t>
            </a:r>
            <a:r>
              <a:rPr lang="ka-GE" sz="1500" dirty="0" smtClean="0"/>
              <a:t>შეასრულა.</a:t>
            </a:r>
            <a:endParaRPr lang="en-US" sz="1500" dirty="0"/>
          </a:p>
          <a:p>
            <a:pPr algn="ctr"/>
            <a:endParaRPr lang="en-US" sz="1500" dirty="0"/>
          </a:p>
          <a:p>
            <a:pPr algn="ctr"/>
            <a:endParaRPr lang="en-US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1088" y="1772816"/>
            <a:ext cx="4279384" cy="108012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ka-GE" sz="1500" b="1" dirty="0"/>
              <a:t/>
            </a:r>
            <a:br>
              <a:rPr lang="ka-GE" sz="1500" b="1" dirty="0"/>
            </a:br>
            <a:r>
              <a:rPr lang="ka-GE" sz="1500" b="1" dirty="0" smtClean="0"/>
              <a:t>ბაღდათის მუნიციპალიტეტი </a:t>
            </a:r>
            <a:r>
              <a:rPr lang="ka-GE" sz="1500" dirty="0" smtClean="0"/>
              <a:t>- გადარიცხულია </a:t>
            </a:r>
            <a:r>
              <a:rPr lang="ka-GE" sz="1500" b="1" dirty="0" smtClean="0"/>
              <a:t>496.500</a:t>
            </a:r>
            <a:r>
              <a:rPr lang="ka-GE" sz="1500" dirty="0" smtClean="0"/>
              <a:t> ლარი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42334" y="3421449"/>
            <a:ext cx="4278138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ka-GE" sz="1500" b="1" dirty="0"/>
              <a:t>საჩხერის </a:t>
            </a:r>
            <a:r>
              <a:rPr lang="ka-GE" sz="1500" b="1" dirty="0" smtClean="0"/>
              <a:t>მუნიციპალიტეტი </a:t>
            </a:r>
            <a:r>
              <a:rPr lang="ka-GE" sz="1500" dirty="0" smtClean="0"/>
              <a:t>- მიმწოდებელმა </a:t>
            </a:r>
            <a:r>
              <a:rPr lang="ka-GE" sz="1500" dirty="0"/>
              <a:t>წარმოადგინა  </a:t>
            </a:r>
            <a:r>
              <a:rPr lang="ka-GE" sz="1500" dirty="0" smtClean="0"/>
              <a:t>ერთი ბანკის საბანკო </a:t>
            </a:r>
            <a:r>
              <a:rPr lang="ka-GE" sz="1500" dirty="0"/>
              <a:t>გარანტია, ხოლო მუნიციპალიტეტმა საავანსო თანხა - </a:t>
            </a:r>
            <a:r>
              <a:rPr lang="ka-GE" sz="1500" b="1" dirty="0" smtClean="0"/>
              <a:t>74.100</a:t>
            </a:r>
            <a:r>
              <a:rPr lang="ka-GE" sz="1500" dirty="0" smtClean="0"/>
              <a:t> </a:t>
            </a:r>
            <a:r>
              <a:rPr lang="ka-GE" sz="1500" dirty="0"/>
              <a:t>ლარი ჩარიცხა სხვა ბანკის ანგარიშზე. </a:t>
            </a:r>
            <a:endParaRPr lang="ka-GE" sz="1500" dirty="0" smtClean="0"/>
          </a:p>
          <a:p>
            <a:pPr algn="just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5149641"/>
            <a:ext cx="4320480" cy="100027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500" b="1" dirty="0"/>
              <a:t>საჩხერის </a:t>
            </a:r>
            <a:r>
              <a:rPr lang="ka-GE" sz="1500" b="1" dirty="0" smtClean="0"/>
              <a:t>მუნიციპალიტეტი </a:t>
            </a:r>
            <a:r>
              <a:rPr lang="ka-GE" sz="1500" dirty="0" smtClean="0"/>
              <a:t>- </a:t>
            </a:r>
            <a:r>
              <a:rPr lang="ka-GE" sz="1600" dirty="0" smtClean="0"/>
              <a:t>გადარიცხულია </a:t>
            </a:r>
            <a:r>
              <a:rPr lang="en-US" sz="1600" b="1" dirty="0" smtClean="0"/>
              <a:t>60.4</a:t>
            </a:r>
            <a:r>
              <a:rPr lang="ka-GE" sz="1600" b="1" dirty="0" smtClean="0"/>
              <a:t>00 </a:t>
            </a:r>
            <a:r>
              <a:rPr lang="ka-GE" sz="1600" dirty="0"/>
              <a:t>ლარი. </a:t>
            </a:r>
            <a:endParaRPr lang="en-US" sz="1600" dirty="0">
              <a:solidFill>
                <a:srgbClr val="FF0000"/>
              </a:solidFill>
            </a:endParaRPr>
          </a:p>
          <a:p>
            <a:pPr lvl="0"/>
            <a:endParaRPr lang="en-US" sz="1500" dirty="0"/>
          </a:p>
          <a:p>
            <a:endParaRPr lang="en-US" sz="1200" dirty="0"/>
          </a:p>
        </p:txBody>
      </p:sp>
      <p:sp>
        <p:nvSpPr>
          <p:cNvPr id="17" name="Left Brace 16"/>
          <p:cNvSpPr/>
          <p:nvPr/>
        </p:nvSpPr>
        <p:spPr>
          <a:xfrm>
            <a:off x="3779912" y="2060848"/>
            <a:ext cx="576064" cy="359662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275856" y="3859160"/>
            <a:ext cx="648072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835696" y="964022"/>
            <a:ext cx="6413336" cy="659209"/>
          </a:xfrm>
        </p:spPr>
        <p:txBody>
          <a:bodyPr>
            <a:normAutofit/>
          </a:bodyPr>
          <a:lstStyle/>
          <a:p>
            <a:pPr algn="ctr"/>
            <a:r>
              <a:rPr lang="ka-GE" sz="1900" b="1" dirty="0" smtClean="0">
                <a:solidFill>
                  <a:schemeClr val="tx2">
                    <a:lumMod val="50000"/>
                  </a:schemeClr>
                </a:solidFill>
              </a:rPr>
              <a:t>შეუსრულებელი სამუშაო </a:t>
            </a: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507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2267866"/>
              </p:ext>
            </p:extLst>
          </p:nvPr>
        </p:nvGraphicFramePr>
        <p:xfrm>
          <a:off x="323528" y="1340768"/>
          <a:ext cx="828091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1417296" y="335685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b="1" dirty="0" smtClean="0">
                <a:solidFill>
                  <a:srgbClr val="BF2323"/>
                </a:solidFill>
              </a:rPr>
              <a:t>შესყიდვების ხარვეზები</a:t>
            </a:r>
            <a:endParaRPr lang="ka-GE" b="1" dirty="0">
              <a:solidFill>
                <a:srgbClr val="BF2323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3" y="188640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0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4438" y="3066868"/>
            <a:ext cx="320547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a-GE" sz="1600" b="1" dirty="0" smtClean="0"/>
              <a:t>11.3 00.000 ლარზე მეტი ანაზღაურებულია </a:t>
            </a:r>
            <a:r>
              <a:rPr lang="ka-GE" sz="1600" b="1" dirty="0"/>
              <a:t>ფაქტობრივი დანახარჯების გათვალისწინების </a:t>
            </a:r>
            <a:r>
              <a:rPr lang="ka-GE" sz="1600" b="1" dirty="0" smtClean="0"/>
              <a:t>გარეშე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4630878" y="2708920"/>
            <a:ext cx="4333610" cy="2155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45720" rIns="0" bIns="45720" rtlCol="0">
            <a:spAutoFit/>
          </a:bodyPr>
          <a:lstStyle/>
          <a:p>
            <a:pPr marL="109538" indent="-10953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1400" dirty="0" smtClean="0"/>
              <a:t>ბაღდათის მუნიციპალიტეტი     </a:t>
            </a:r>
            <a:r>
              <a:rPr lang="ka-GE" sz="1400" b="1" dirty="0" smtClean="0"/>
              <a:t>1.575.2 00 </a:t>
            </a:r>
            <a:r>
              <a:rPr lang="ka-GE" sz="1400" dirty="0" smtClean="0"/>
              <a:t>ლარი.  </a:t>
            </a:r>
          </a:p>
          <a:p>
            <a:pPr marL="109538" indent="-10953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1400" dirty="0" smtClean="0"/>
              <a:t>საჩხერის მუნიციპალიტეტი        </a:t>
            </a:r>
            <a:r>
              <a:rPr lang="ka-GE" sz="1400" b="1" dirty="0" smtClean="0"/>
              <a:t>988.1 00 </a:t>
            </a:r>
            <a:r>
              <a:rPr lang="ka-GE" sz="1400" dirty="0" smtClean="0"/>
              <a:t>ლარი.</a:t>
            </a:r>
          </a:p>
          <a:p>
            <a:pPr marL="109538" indent="-10953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1400" dirty="0" smtClean="0"/>
              <a:t>სამტრედიის მუნიციპალიტეტი  </a:t>
            </a:r>
            <a:r>
              <a:rPr lang="ka-GE" sz="1400" b="1" dirty="0" smtClean="0"/>
              <a:t>3.243.6 00 </a:t>
            </a:r>
            <a:r>
              <a:rPr lang="ka-GE" sz="1400" dirty="0" smtClean="0"/>
              <a:t>ლარი.</a:t>
            </a:r>
            <a:endParaRPr lang="ka-GE" sz="1400" dirty="0"/>
          </a:p>
          <a:p>
            <a:pPr marL="109538" indent="-10953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1400" dirty="0" smtClean="0"/>
              <a:t>ხარაგაულის მუნიციპალიტეტი   </a:t>
            </a:r>
            <a:r>
              <a:rPr lang="ka-GE" sz="1400" b="1" dirty="0" smtClean="0"/>
              <a:t>1.694.800 </a:t>
            </a:r>
            <a:r>
              <a:rPr lang="ka-GE" sz="1400" dirty="0" smtClean="0"/>
              <a:t> ლარი</a:t>
            </a:r>
          </a:p>
          <a:p>
            <a:pPr marL="109538" indent="-10953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1400" dirty="0" smtClean="0"/>
              <a:t>ჭიათურის მუნიციპალიტეტი       </a:t>
            </a:r>
            <a:r>
              <a:rPr lang="ka-GE" sz="1400" b="1" dirty="0" smtClean="0"/>
              <a:t>3.817.400</a:t>
            </a:r>
            <a:r>
              <a:rPr lang="ka-GE" sz="1400" dirty="0" smtClean="0"/>
              <a:t>  ლარი</a:t>
            </a:r>
            <a:endParaRPr lang="en-US" sz="1400" dirty="0" smtClean="0"/>
          </a:p>
          <a:p>
            <a:pPr marL="109538" indent="-10953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endParaRPr lang="ka-G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438" y="5013176"/>
            <a:ext cx="83900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ka-GE" sz="1600" dirty="0" smtClean="0">
                <a:ea typeface="Calibri"/>
                <a:cs typeface="Times New Roman"/>
              </a:rPr>
              <a:t>წყალტუბოს</a:t>
            </a:r>
            <a:r>
              <a:rPr lang="ka-GE" sz="1600" dirty="0">
                <a:ea typeface="Calibri"/>
                <a:cs typeface="Times New Roman"/>
              </a:rPr>
              <a:t>ა</a:t>
            </a:r>
            <a:r>
              <a:rPr lang="ka-GE" sz="1600" dirty="0" smtClean="0">
                <a:ea typeface="Calibri"/>
                <a:cs typeface="Times New Roman"/>
              </a:rPr>
              <a:t> და ბაღდათის მუნიციპალიტეტებში რამდენიმე ხელშეკრულების ფარგლებში აუდიტის ჯგუფმა დაითვალა ფაქტობრივი დანახარჯები. ზედმეტად ანაზღაურებულმა თანხამ შეადგინა </a:t>
            </a:r>
            <a:r>
              <a:rPr lang="ka-GE" sz="1600" b="1" dirty="0" smtClean="0">
                <a:ea typeface="Calibri"/>
                <a:cs typeface="Times New Roman"/>
              </a:rPr>
              <a:t>142.800</a:t>
            </a:r>
            <a:r>
              <a:rPr lang="ka-GE" sz="1600" dirty="0" smtClean="0">
                <a:ea typeface="Calibri"/>
                <a:cs typeface="Times New Roman"/>
              </a:rPr>
              <a:t> ლარზე </a:t>
            </a:r>
            <a:r>
              <a:rPr lang="ka-GE" sz="1600" dirty="0">
                <a:ea typeface="Calibri"/>
                <a:cs typeface="Times New Roman"/>
              </a:rPr>
              <a:t>მეტი.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923928" y="3254705"/>
            <a:ext cx="504056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403648" y="404664"/>
            <a:ext cx="6840760" cy="5040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b="1" dirty="0" smtClean="0">
                <a:solidFill>
                  <a:srgbClr val="BF2323"/>
                </a:solidFill>
              </a:rPr>
              <a:t>შესყიდვების ხარვეზები</a:t>
            </a:r>
            <a:endParaRPr lang="ka-GE" b="1" dirty="0">
              <a:solidFill>
                <a:srgbClr val="BF232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1210" y="1052736"/>
            <a:ext cx="3316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/>
              <a:t>ფაქტობრივი</a:t>
            </a: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b="1" dirty="0" smtClean="0"/>
              <a:t>დანახარჯები</a:t>
            </a:r>
            <a:endParaRPr lang="ka-GE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574438" y="1700808"/>
            <a:ext cx="7813986" cy="9417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ka-GE" sz="1600" dirty="0">
                <a:ea typeface="Calibri"/>
                <a:cs typeface="Times New Roman"/>
              </a:rPr>
              <a:t>კანონმდებლობის </a:t>
            </a:r>
            <a:r>
              <a:rPr lang="ka-GE" sz="1600" dirty="0" smtClean="0">
                <a:ea typeface="Calibri"/>
                <a:cs typeface="Times New Roman"/>
              </a:rPr>
              <a:t>თანახმად, </a:t>
            </a:r>
            <a:r>
              <a:rPr lang="ka-GE" sz="1600" dirty="0">
                <a:ea typeface="Calibri"/>
                <a:cs typeface="Times New Roman"/>
              </a:rPr>
              <a:t>სამშენებლო სამუშაოების გამარტივებული გზით შესყიდვისას, ანაზღაურება უნდა განხორციელდეს ფაქტობრივი დანახარჯების მიხედვით. 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 rot="18999323">
            <a:off x="4823434" y="3569159"/>
            <a:ext cx="3168979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ი</a:t>
            </a:r>
            <a:endParaRPr lang="en-US" sz="2800" dirty="0">
              <a:solidFill>
                <a:srgbClr val="E98B8B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43274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8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 anchor="t">
            <a:normAutofit/>
          </a:bodyPr>
          <a:lstStyle/>
          <a:p>
            <a:pPr algn="ctr"/>
            <a:r>
              <a:rPr lang="ka-GE" sz="2000" b="1" dirty="0">
                <a:solidFill>
                  <a:srgbClr val="BF2323"/>
                </a:solidFill>
                <a:latin typeface="+mn-lt"/>
                <a:ea typeface="+mn-ea"/>
                <a:cs typeface="+mn-cs"/>
              </a:rPr>
              <a:t>შესრულებული სამუშაოს ხარვეზები</a:t>
            </a:r>
            <a:endParaRPr lang="en-US" sz="2000" b="1" dirty="0">
              <a:solidFill>
                <a:srgbClr val="BF232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0225" y="1340768"/>
            <a:ext cx="8610247" cy="1997163"/>
          </a:xfrm>
        </p:spPr>
        <p:txBody>
          <a:bodyPr>
            <a:noAutofit/>
          </a:bodyPr>
          <a:lstStyle/>
          <a:p>
            <a:pPr lvl="0" algn="just">
              <a:buClrTx/>
              <a:buFont typeface="Wingdings" pitchFamily="2" charset="2"/>
              <a:buChar char="Ø"/>
            </a:pPr>
            <a:r>
              <a:rPr lang="ka-GE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წყალტუბოს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მუნიციპალიტეტში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სოფლებში შესრულდა </a:t>
            </a:r>
            <a:r>
              <a:rPr lang="en-US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55.300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ლარის სამუშაოები, </a:t>
            </a:r>
            <a:r>
              <a:rPr lang="ka-G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რომლებიც დაუსრულებელია და არ ფუნქციონირებს. </a:t>
            </a:r>
            <a:endParaRPr lang="ka-GE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ka-GE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საჩხერის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მუნიციპალიტეტში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სოფლების </a:t>
            </a:r>
            <a:r>
              <a:rPr lang="ka-G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მოსახლეობას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გადაეცა  </a:t>
            </a:r>
            <a:r>
              <a:rPr lang="ka-GE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41870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გრძ/მ პლასტმასის მილები, რომლებიც ორი და მეტი წლის განმავლობაში გამოუყენებელია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a-GE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ხარაგაულის მუნიციპალიტეტში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შესყიდულია </a:t>
            </a:r>
            <a:r>
              <a:rPr lang="ka-GE" sz="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92.000 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ლარის  სამშენებლო-სარეაბილიტაციო </a:t>
            </a:r>
            <a:r>
              <a:rPr lang="ka-G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სამუშაოები, რომლებიც არ არის დასრულებული და </a:t>
            </a:r>
            <a:r>
              <a:rPr lang="ka-G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მოსახლეობა ვერ სარგებლობს: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5360" y="692696"/>
            <a:ext cx="754380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1600" b="1" dirty="0" smtClean="0">
                <a:solidFill>
                  <a:schemeClr val="tx1"/>
                </a:solidFill>
              </a:rPr>
              <a:t>„სოფლის მხარდაჭერის პროგრამა“- დაუსრულებელი პროექტები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" y="3645025"/>
            <a:ext cx="3857719" cy="2736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99" y="3717032"/>
            <a:ext cx="3959865" cy="273630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8" y="152636"/>
            <a:ext cx="14327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 rot="18999323">
            <a:off x="4177400" y="2027819"/>
            <a:ext cx="3154044" cy="523220"/>
          </a:xfrm>
          <a:prstGeom prst="rect">
            <a:avLst/>
          </a:prstGeom>
          <a:ln>
            <a:solidFill>
              <a:srgbClr val="E98B8B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ka-GE" sz="2800" dirty="0">
                <a:solidFill>
                  <a:srgbClr val="E98B8B"/>
                </a:solidFill>
              </a:rPr>
              <a:t>მ ა გ ა ლ ი თ ე ბ ი</a:t>
            </a:r>
            <a:endParaRPr lang="en-US" sz="2800" dirty="0">
              <a:solidFill>
                <a:srgbClr val="E98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8335</TotalTime>
  <Words>1586</Words>
  <Application>Microsoft Office PowerPoint</Application>
  <PresentationFormat>On-screen Show (4:3)</PresentationFormat>
  <Paragraphs>230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Retrospect</vt:lpstr>
      <vt:lpstr>PowerPoint Presentation</vt:lpstr>
      <vt:lpstr>PowerPoint Presentation</vt:lpstr>
      <vt:lpstr>PowerPoint Presentation</vt:lpstr>
      <vt:lpstr>ს ა რ ჩ ე ვ ი</vt:lpstr>
      <vt:lpstr> </vt:lpstr>
      <vt:lpstr>შესყიდვების ხარვეზები</vt:lpstr>
      <vt:lpstr>PowerPoint Presentation</vt:lpstr>
      <vt:lpstr>PowerPoint Presentation</vt:lpstr>
      <vt:lpstr>შესრულებული სამუშაოს ხარვეზები</vt:lpstr>
      <vt:lpstr>შესრულებული სამუშაოს ხარვეზები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გათვალისწინებული რეკომენდაცია </vt:lpstr>
      <vt:lpstr>გათვალისწინებული რეკომენდაცია </vt:lpstr>
      <vt:lpstr>გათვალისწინებული რეკომენდაცია</vt:lpstr>
      <vt:lpstr>გათვალისწინებული რეკომენდაცია </vt:lpstr>
      <vt:lpstr>PowerPoint Presentation</vt:lpstr>
      <vt:lpstr>PowerPoint Presentation</vt:lpstr>
      <vt:lpstr>თანამშრომლობა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Nino Tsintsadze</cp:lastModifiedBy>
  <cp:revision>600</cp:revision>
  <cp:lastPrinted>2016-02-11T11:30:07Z</cp:lastPrinted>
  <dcterms:created xsi:type="dcterms:W3CDTF">2015-03-18T11:34:26Z</dcterms:created>
  <dcterms:modified xsi:type="dcterms:W3CDTF">2016-04-07T14:23:39Z</dcterms:modified>
</cp:coreProperties>
</file>